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6600" dirty="0" smtClean="0"/>
              <a:t>Култивисане биљке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/>
              <a:t>Лара 	Грандић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32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7200" dirty="0" smtClean="0"/>
              <a:t>   хвала на пажњи!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2246812"/>
            <a:ext cx="6792686" cy="3971108"/>
          </a:xfrm>
        </p:spPr>
      </p:pic>
    </p:spTree>
    <p:extLst>
      <p:ext uri="{BB962C8B-B14F-4D97-AF65-F5344CB8AC3E}">
        <p14:creationId xmlns:p14="http://schemas.microsoft.com/office/powerpoint/2010/main" val="33405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 култивисане биљке спадају:</a:t>
            </a:r>
            <a:br>
              <a:rPr lang="sr-Cyrl-RS" dirty="0" smtClean="0"/>
            </a:br>
            <a:r>
              <a:rPr lang="sr-Cyrl-RS" dirty="0" smtClean="0"/>
              <a:t>- њива</a:t>
            </a:r>
            <a:br>
              <a:rPr lang="sr-Cyrl-RS" dirty="0" smtClean="0"/>
            </a:br>
            <a:r>
              <a:rPr lang="sr-Cyrl-RS" dirty="0" smtClean="0"/>
              <a:t>- воћњак</a:t>
            </a:r>
            <a:br>
              <a:rPr lang="sr-Cyrl-RS" dirty="0" smtClean="0"/>
            </a:br>
            <a:r>
              <a:rPr lang="sr-Cyrl-RS" dirty="0" smtClean="0"/>
              <a:t>-- виноград</a:t>
            </a:r>
            <a:br>
              <a:rPr lang="sr-Cyrl-RS" dirty="0" smtClean="0"/>
            </a:br>
            <a:r>
              <a:rPr lang="sr-Cyrl-RS" dirty="0" smtClean="0"/>
              <a:t>- повртњак</a:t>
            </a:r>
            <a:br>
              <a:rPr lang="sr-Cyrl-RS" dirty="0" smtClean="0"/>
            </a:br>
            <a:r>
              <a:rPr lang="sr-Cyrl-RS" dirty="0" smtClean="0"/>
              <a:t>-парк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7200" dirty="0" smtClean="0"/>
              <a:t>  њива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4" y="2403567"/>
            <a:ext cx="3448594" cy="418011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109" y="2403568"/>
            <a:ext cx="3439341" cy="41801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581" y="2403568"/>
            <a:ext cx="3457848" cy="41801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4" y="2403567"/>
            <a:ext cx="3448594" cy="418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7200" dirty="0" smtClean="0"/>
              <a:t>  воћњак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2" y="1930400"/>
            <a:ext cx="3735978" cy="462715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808" y="1930400"/>
            <a:ext cx="3920791" cy="46271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478" y="1930400"/>
            <a:ext cx="3736521" cy="462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39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77440"/>
            <a:ext cx="3415335" cy="425849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77" y="2377439"/>
            <a:ext cx="3474720" cy="42584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339" y="2377439"/>
            <a:ext cx="4408112" cy="425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08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7200" dirty="0" smtClean="0"/>
              <a:t>  виноград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5383832" cy="44442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27" y="1930399"/>
            <a:ext cx="5001796" cy="444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1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7200" dirty="0" smtClean="0"/>
              <a:t>  повртњак</a:t>
            </a:r>
            <a:endParaRPr lang="en-US" sz="7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116183"/>
            <a:ext cx="4833257" cy="423236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706" y="2116183"/>
            <a:ext cx="4301219" cy="423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7200" dirty="0" smtClean="0"/>
              <a:t>   парк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11" y="1930400"/>
            <a:ext cx="5251269" cy="46010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549" y="1930401"/>
            <a:ext cx="4728754" cy="460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7200" dirty="0"/>
              <a:t> </a:t>
            </a:r>
            <a:r>
              <a:rPr lang="sr-Cyrl-RS" sz="7200" dirty="0" smtClean="0"/>
              <a:t>  квиз</a:t>
            </a:r>
            <a:br>
              <a:rPr lang="sr-Cyrl-RS" sz="7200" dirty="0" smtClean="0"/>
            </a:br>
            <a:r>
              <a:rPr lang="sr-Cyrl-RS" sz="4000" dirty="0" smtClean="0"/>
              <a:t>шта спада у култивисане биљке?</a:t>
            </a:r>
            <a:br>
              <a:rPr lang="sr-Cyrl-RS" sz="4000" dirty="0" smtClean="0"/>
            </a:br>
            <a:r>
              <a:rPr lang="sr-Cyrl-RS" sz="4000" dirty="0" smtClean="0"/>
              <a:t>Да ли се о њима мора бринути </a:t>
            </a:r>
            <a:br>
              <a:rPr lang="sr-Cyrl-RS" sz="4000" dirty="0" smtClean="0"/>
            </a:br>
            <a:r>
              <a:rPr lang="sr-Cyrl-RS" sz="4000" dirty="0" smtClean="0"/>
              <a:t>човек?</a:t>
            </a:r>
            <a:br>
              <a:rPr lang="sr-Cyrl-RS" sz="4000" dirty="0" smtClean="0"/>
            </a:br>
            <a:r>
              <a:rPr lang="sr-Cyrl-RS" sz="4000" dirty="0" smtClean="0"/>
              <a:t>Шта све можемо направити од </a:t>
            </a:r>
            <a:br>
              <a:rPr lang="sr-Cyrl-RS" sz="4000" dirty="0" smtClean="0"/>
            </a:br>
            <a:r>
              <a:rPr lang="sr-Cyrl-RS" sz="4000" dirty="0" smtClean="0"/>
              <a:t>воћа?</a:t>
            </a:r>
            <a:br>
              <a:rPr lang="sr-Cyrl-RS" sz="4000" dirty="0" smtClean="0"/>
            </a:br>
            <a:r>
              <a:rPr lang="sr-Cyrl-RS" sz="4000" dirty="0" smtClean="0"/>
              <a:t>Зашто су нам важни паркови? </a:t>
            </a:r>
            <a:br>
              <a:rPr lang="sr-Cyrl-RS" sz="4000" dirty="0" smtClean="0"/>
            </a:b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1" y="1930400"/>
            <a:ext cx="2898888" cy="4470400"/>
          </a:xfrm>
        </p:spPr>
      </p:pic>
    </p:spTree>
    <p:extLst>
      <p:ext uri="{BB962C8B-B14F-4D97-AF65-F5344CB8AC3E}">
        <p14:creationId xmlns:p14="http://schemas.microsoft.com/office/powerpoint/2010/main" val="6317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25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Култивисане биљке</vt:lpstr>
      <vt:lpstr>У култивисане биљке спадају: - њива - воћњак -- виноград - повртњак -парк</vt:lpstr>
      <vt:lpstr>  њива</vt:lpstr>
      <vt:lpstr>  воћњак</vt:lpstr>
      <vt:lpstr>PowerPoint Presentation</vt:lpstr>
      <vt:lpstr>  виноград</vt:lpstr>
      <vt:lpstr>  повртњак</vt:lpstr>
      <vt:lpstr>   парк</vt:lpstr>
      <vt:lpstr>   квиз шта спада у култивисане биљке? Да ли се о њима мора бринути  човек? Шта све можемо направити од  воћа? Зашто су нам важни паркови?  </vt:lpstr>
      <vt:lpstr>   хвала на пажњи!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Култивисане биљке</dc:title>
  <dc:creator>Racunar</dc:creator>
  <cp:lastModifiedBy>Dinic</cp:lastModifiedBy>
  <cp:revision>7</cp:revision>
  <dcterms:created xsi:type="dcterms:W3CDTF">2019-09-22T19:22:02Z</dcterms:created>
  <dcterms:modified xsi:type="dcterms:W3CDTF">2019-09-23T06:05:21Z</dcterms:modified>
</cp:coreProperties>
</file>