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59" r:id="rId4"/>
    <p:sldId id="262" r:id="rId5"/>
    <p:sldId id="258" r:id="rId6"/>
    <p:sldId id="260" r:id="rId7"/>
    <p:sldId id="261" r:id="rId8"/>
    <p:sldId id="269" r:id="rId9"/>
    <p:sldId id="263" r:id="rId10"/>
    <p:sldId id="264" r:id="rId11"/>
    <p:sldId id="265" r:id="rId12"/>
    <p:sldId id="266" r:id="rId13"/>
    <p:sldId id="268" r:id="rId14"/>
    <p:sldId id="267" r:id="rId15"/>
    <p:sldId id="272" r:id="rId16"/>
    <p:sldId id="270" r:id="rId17"/>
    <p:sldId id="271" r:id="rId18"/>
    <p:sldId id="274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42" d="100"/>
          <a:sy n="42" d="100"/>
        </p:scale>
        <p:origin x="132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87019-FC2D-4246-9159-64DBDC7B2C21}" type="datetimeFigureOut">
              <a:rPr lang="sr-Latn-RS" smtClean="0"/>
              <a:t>15.9.2019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24A58-D80E-4CAD-ABE3-10DE4B8BE0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3813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24A58-D80E-4CAD-ABE3-10DE4B8BE0F7}" type="slidenum">
              <a:rPr lang="sr-Latn-RS" smtClean="0"/>
              <a:t>13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6476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24A58-D80E-4CAD-ABE3-10DE4B8BE0F7}" type="slidenum">
              <a:rPr lang="sr-Latn-RS" smtClean="0"/>
              <a:t>19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625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9144000" cy="1371600"/>
          </a:xfrm>
        </p:spPr>
        <p:txBody>
          <a:bodyPr/>
          <a:lstStyle/>
          <a:p>
            <a:r>
              <a:rPr lang="sr-Latn-RS" sz="3200" dirty="0" smtClean="0">
                <a:solidFill>
                  <a:schemeClr val="bg1"/>
                </a:solidFill>
              </a:rPr>
              <a:t>     </a:t>
            </a:r>
            <a:r>
              <a:rPr lang="sr-Cyrl-CS" sz="3200" dirty="0" smtClean="0">
                <a:solidFill>
                  <a:schemeClr val="bg1"/>
                </a:solidFill>
              </a:rPr>
              <a:t>ЛИСТОПАДНО И ЧЕТИНАРСКО</a:t>
            </a:r>
            <a:r>
              <a:rPr lang="sr-Latn-RS" sz="3200" dirty="0" smtClean="0">
                <a:solidFill>
                  <a:schemeClr val="bg1"/>
                </a:solidFill>
              </a:rPr>
              <a:t> </a:t>
            </a:r>
            <a:r>
              <a:rPr lang="sr-Cyrl-CS" sz="3200" dirty="0" smtClean="0">
                <a:solidFill>
                  <a:schemeClr val="bg1"/>
                </a:solidFill>
              </a:rPr>
              <a:t>ДРВЕЋ</a:t>
            </a:r>
            <a:r>
              <a:rPr lang="sr-Latn-RS" sz="32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38600"/>
            <a:ext cx="7117180" cy="709020"/>
          </a:xfrm>
        </p:spPr>
        <p:txBody>
          <a:bodyPr/>
          <a:lstStyle/>
          <a:p>
            <a:r>
              <a:rPr lang="sr-Cyrl-CS" dirty="0" smtClean="0"/>
              <a:t>                                                         </a:t>
            </a:r>
            <a:r>
              <a:rPr lang="sr-Cyrl-CS" dirty="0" smtClean="0">
                <a:solidFill>
                  <a:schemeClr val="bg1">
                    <a:lumMod val="85000"/>
                  </a:schemeClr>
                </a:solidFill>
              </a:rPr>
              <a:t>Ања Завишић         </a:t>
            </a:r>
            <a:endParaRPr lang="sr-Latn-R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bg1"/>
                </a:solidFill>
              </a:rPr>
              <a:t> </a:t>
            </a:r>
            <a:r>
              <a:rPr lang="sr-Cyrl-CS" dirty="0" smtClean="0">
                <a:solidFill>
                  <a:schemeClr val="bg1"/>
                </a:solidFill>
              </a:rPr>
              <a:t>              ОПСТАНАК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5955934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0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703" y="772495"/>
            <a:ext cx="7125113" cy="924475"/>
          </a:xfrm>
        </p:spPr>
        <p:txBody>
          <a:bodyPr/>
          <a:lstStyle/>
          <a:p>
            <a:r>
              <a:rPr lang="sr-Latn-RS" dirty="0" smtClean="0"/>
              <a:t> </a:t>
            </a:r>
            <a:r>
              <a:rPr lang="sr-Cyrl-CS" dirty="0" smtClean="0">
                <a:solidFill>
                  <a:schemeClr val="bg1"/>
                </a:solidFill>
              </a:rPr>
              <a:t>АСИМИЛАЦИОНИ ОРГАНИ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534400" y="240268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CS" dirty="0" smtClean="0"/>
              <a:t> </a:t>
            </a:r>
            <a:endParaRPr lang="sr-Latn-R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1463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30" y="2370533"/>
            <a:ext cx="2683669" cy="26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7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125113" cy="924475"/>
          </a:xfrm>
        </p:spPr>
        <p:txBody>
          <a:bodyPr/>
          <a:lstStyle/>
          <a:p>
            <a:r>
              <a:rPr lang="sr-Cyrl-CS" dirty="0" smtClean="0">
                <a:solidFill>
                  <a:schemeClr val="bg1"/>
                </a:solidFill>
              </a:rPr>
              <a:t>             ЗАНИМЉИВСТ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CS" dirty="0" smtClean="0"/>
              <a:t> </a:t>
            </a:r>
            <a:endParaRPr lang="sr-Latn-R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4600"/>
            <a:ext cx="4419600" cy="331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9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>
                <a:solidFill>
                  <a:schemeClr val="bg1"/>
                </a:solidFill>
              </a:rPr>
              <a:t> </a:t>
            </a:r>
            <a:r>
              <a:rPr lang="sr-Cyrl-CS" dirty="0" smtClean="0">
                <a:solidFill>
                  <a:schemeClr val="bg1"/>
                </a:solidFill>
              </a:rPr>
              <a:t>      </a:t>
            </a:r>
            <a:r>
              <a:rPr lang="sr-Cyrl-CS" dirty="0">
                <a:solidFill>
                  <a:schemeClr val="bg1"/>
                </a:solidFill>
              </a:rPr>
              <a:t>2. </a:t>
            </a:r>
            <a:r>
              <a:rPr lang="sr-Cyrl-CS" dirty="0" smtClean="0">
                <a:solidFill>
                  <a:schemeClr val="bg1"/>
                </a:solidFill>
              </a:rPr>
              <a:t>ЗАНИМЉИВОСТ</a:t>
            </a:r>
            <a:endParaRPr lang="sr-Latn-R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790825" cy="425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8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CS" dirty="0"/>
              <a:t> </a:t>
            </a:r>
            <a:endParaRPr lang="sr-Latn-R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43000" y="228600"/>
            <a:ext cx="2941804" cy="221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200400"/>
            <a:ext cx="2381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23812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1122"/>
            <a:ext cx="19050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0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                   КВИЗ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CS" dirty="0" smtClean="0"/>
              <a:t>1.Како се зове лист зимзеленог дрвећа?</a:t>
            </a:r>
          </a:p>
          <a:p>
            <a:pPr marL="0" indent="0">
              <a:buNone/>
            </a:pPr>
            <a:r>
              <a:rPr lang="sr-Cyrl-CS" dirty="0" smtClean="0"/>
              <a:t>а) меснати лист</a:t>
            </a:r>
          </a:p>
          <a:p>
            <a:pPr marL="0" indent="0">
              <a:buNone/>
            </a:pPr>
            <a:r>
              <a:rPr lang="sr-Cyrl-CS" dirty="0" smtClean="0"/>
              <a:t>б) четина</a:t>
            </a:r>
          </a:p>
          <a:p>
            <a:pPr marL="0" indent="0">
              <a:buNone/>
            </a:pPr>
            <a:r>
              <a:rPr lang="sr-Cyrl-CS" dirty="0" smtClean="0"/>
              <a:t>в) бодља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25" y="3810000"/>
            <a:ext cx="469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1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CS" dirty="0" smtClean="0"/>
              <a:t>2. Како се зове зимзелена ружа?</a:t>
            </a:r>
          </a:p>
          <a:p>
            <a:pPr marL="0" indent="0">
              <a:buNone/>
            </a:pPr>
            <a:r>
              <a:rPr lang="sr-Cyrl-CS" dirty="0" smtClean="0"/>
              <a:t>а) гајска</a:t>
            </a:r>
          </a:p>
          <a:p>
            <a:pPr marL="0" indent="0">
              <a:buNone/>
            </a:pPr>
            <a:r>
              <a:rPr lang="sr-Cyrl-CS" dirty="0" smtClean="0"/>
              <a:t>б) пасја ружа</a:t>
            </a:r>
            <a:endParaRPr lang="sr-Cyrl-CS" dirty="0"/>
          </a:p>
          <a:p>
            <a:pPr marL="0" indent="0">
              <a:buNone/>
            </a:pPr>
            <a:r>
              <a:rPr lang="sr-Cyrl-CS" dirty="0" smtClean="0"/>
              <a:t>в) дивља ружа</a:t>
            </a:r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11266" name="Picture 2" descr="Srod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00947"/>
            <a:ext cx="600075" cy="4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66" y="457200"/>
            <a:ext cx="1698171" cy="169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985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24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CS" dirty="0" smtClean="0"/>
              <a:t>3. На којој планини је откривена Панчићева оморика?</a:t>
            </a:r>
          </a:p>
          <a:p>
            <a:pPr marL="0" indent="0">
              <a:buNone/>
            </a:pPr>
            <a:r>
              <a:rPr lang="sr-Cyrl-CS" dirty="0" smtClean="0"/>
              <a:t>а) Тара</a:t>
            </a:r>
          </a:p>
          <a:p>
            <a:pPr marL="0" indent="0">
              <a:buNone/>
            </a:pPr>
            <a:r>
              <a:rPr lang="sr-Cyrl-CS" dirty="0" smtClean="0"/>
              <a:t>б) Копаоник</a:t>
            </a:r>
          </a:p>
          <a:p>
            <a:pPr marL="0" indent="0">
              <a:buNone/>
            </a:pPr>
            <a:r>
              <a:rPr lang="sr-Cyrl-CS" dirty="0" smtClean="0"/>
              <a:t>в) Златибор</a:t>
            </a:r>
            <a:endParaRPr lang="sr-Cyrl-CS" dirty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160" y="3290206"/>
            <a:ext cx="443898" cy="43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1910896" cy="254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60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4. Да ли вам се више свиђа листопадно или четинарско дрвеће?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466979"/>
            <a:ext cx="4229512" cy="2190622"/>
          </a:xfrm>
        </p:spPr>
        <p:txBody>
          <a:bodyPr/>
          <a:lstStyle/>
          <a:p>
            <a:pPr marL="0" indent="0">
              <a:buNone/>
            </a:pPr>
            <a:r>
              <a:rPr lang="sr-Cyrl-CS" dirty="0" smtClean="0"/>
              <a:t> </a:t>
            </a:r>
            <a:endParaRPr lang="sr-Latn-RS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272142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39143"/>
            <a:ext cx="3022212" cy="210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230" y="2743200"/>
            <a:ext cx="7125113" cy="924475"/>
          </a:xfrm>
        </p:spPr>
        <p:txBody>
          <a:bodyPr/>
          <a:lstStyle/>
          <a:p>
            <a:r>
              <a:rPr lang="sr-Cyrl-CS" dirty="0" smtClean="0">
                <a:latin typeface="Batang" pitchFamily="18" charset="-127"/>
                <a:ea typeface="Batang" pitchFamily="18" charset="-127"/>
              </a:rPr>
              <a:t>ХВАЛА НА ПЛАЖИ</a:t>
            </a:r>
            <a:endParaRPr lang="sr-Latn-RS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7238999" y="1371600"/>
            <a:ext cx="895555" cy="435761"/>
          </a:xfrm>
        </p:spPr>
        <p:txBody>
          <a:bodyPr lIns="108000"/>
          <a:lstStyle/>
          <a:p>
            <a:pPr marL="0" indent="0">
              <a:buNone/>
            </a:pPr>
            <a:r>
              <a:rPr lang="sr-Cyrl-CS" dirty="0" smtClean="0"/>
              <a:t> </a:t>
            </a:r>
            <a:endParaRPr lang="sr-Latn-R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14800"/>
            <a:ext cx="2414588" cy="22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70" y="381000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69332"/>
            <a:ext cx="7125113" cy="1219200"/>
          </a:xfrm>
        </p:spPr>
        <p:txBody>
          <a:bodyPr/>
          <a:lstStyle/>
          <a:p>
            <a:r>
              <a:rPr lang="sr-Cyrl-CS" dirty="0" smtClean="0">
                <a:solidFill>
                  <a:schemeClr val="bg1"/>
                </a:solidFill>
              </a:rPr>
              <a:t> ЛИСТОПАДНО ДРВЕЋЕ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 flipH="1">
            <a:off x="8134554" y="1807361"/>
            <a:ext cx="323645" cy="4051437"/>
          </a:xfrm>
        </p:spPr>
        <p:txBody>
          <a:bodyPr/>
          <a:lstStyle/>
          <a:p>
            <a:pPr marL="0" indent="0">
              <a:buNone/>
            </a:pPr>
            <a:r>
              <a:rPr lang="sr-Cyrl-CS" dirty="0" smtClean="0"/>
              <a:t> </a:t>
            </a:r>
            <a:endParaRPr lang="sr-Latn-RS" dirty="0"/>
          </a:p>
        </p:txBody>
      </p:sp>
      <p:sp>
        <p:nvSpPr>
          <p:cNvPr id="8" name="Rectangle 7"/>
          <p:cNvSpPr/>
          <p:nvPr/>
        </p:nvSpPr>
        <p:spPr>
          <a:xfrm flipH="1">
            <a:off x="7761514" y="609600"/>
            <a:ext cx="16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dirty="0"/>
              <a:t> </a:t>
            </a:r>
            <a:endParaRPr lang="sr-Latn-R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7" y="2362200"/>
            <a:ext cx="3469225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29049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8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/>
            </a:r>
            <a:br>
              <a:rPr lang="sr-Latn-RS" dirty="0" smtClean="0"/>
            </a:br>
            <a:r>
              <a:rPr lang="sr-Cyrl-CS" dirty="0">
                <a:solidFill>
                  <a:schemeClr val="bg1"/>
                </a:solidFill>
              </a:rPr>
              <a:t> </a:t>
            </a:r>
            <a:r>
              <a:rPr lang="sr-Cyrl-CS" dirty="0" smtClean="0">
                <a:solidFill>
                  <a:schemeClr val="bg1"/>
                </a:solidFill>
              </a:rPr>
              <a:t>                  ВОДА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377877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17371"/>
            <a:ext cx="3381375" cy="253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8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 </a:t>
            </a:r>
            <a:r>
              <a:rPr lang="sr-Cyrl-CS" dirty="0" smtClean="0"/>
              <a:t>            </a:t>
            </a:r>
            <a:r>
              <a:rPr lang="sr-Cyrl-CS" dirty="0" smtClean="0">
                <a:solidFill>
                  <a:schemeClr val="bg1"/>
                </a:solidFill>
              </a:rPr>
              <a:t>НАЧИН РАСТА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51194"/>
            <a:ext cx="3909816" cy="260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1" y="2442618"/>
            <a:ext cx="3657600" cy="251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8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 </a:t>
            </a:r>
            <a:r>
              <a:rPr lang="sr-Cyrl-CS" dirty="0" smtClean="0"/>
              <a:t>          </a:t>
            </a:r>
            <a:r>
              <a:rPr lang="sr-Cyrl-CS" dirty="0" smtClean="0">
                <a:solidFill>
                  <a:schemeClr val="bg1"/>
                </a:solidFill>
              </a:rPr>
              <a:t>ЗАНИМЉИВОСТ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7508723" cy="422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68580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Latn-RS" smtClean="0"/>
              <a:t>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561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1635"/>
            <a:ext cx="2971799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3029"/>
            <a:ext cx="3090863" cy="23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3581400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60989"/>
            <a:ext cx="325598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5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9" y="3048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68" y="4780549"/>
            <a:ext cx="2728232" cy="181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85" y="2314575"/>
            <a:ext cx="273738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22" y="450056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85" y="315686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8" y="23145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7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>
                <a:solidFill>
                  <a:schemeClr val="bg1"/>
                </a:solidFill>
              </a:rPr>
              <a:t>          1. ЗАНИМЉИВОСТ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CS" dirty="0" smtClean="0"/>
              <a:t> </a:t>
            </a:r>
            <a:endParaRPr lang="sr-Latn-R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2133600"/>
            <a:ext cx="39338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2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21732"/>
            <a:ext cx="7125113" cy="924475"/>
          </a:xfrm>
        </p:spPr>
        <p:txBody>
          <a:bodyPr/>
          <a:lstStyle/>
          <a:p>
            <a:r>
              <a:rPr lang="sr-Latn-RS" dirty="0" smtClean="0"/>
              <a:t> </a:t>
            </a:r>
            <a:r>
              <a:rPr lang="sr-Cyrl-CS" dirty="0" smtClean="0"/>
              <a:t>    </a:t>
            </a:r>
            <a:r>
              <a:rPr lang="sr-Cyrl-CS" dirty="0" smtClean="0">
                <a:solidFill>
                  <a:schemeClr val="bg1"/>
                </a:solidFill>
              </a:rPr>
              <a:t>ЧЕТИНАРСКО ДРВЕЋЕ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20686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92830"/>
            <a:ext cx="3240853" cy="24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63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132</Words>
  <Application>Microsoft Office PowerPoint</Application>
  <PresentationFormat>On-screen Show (4:3)</PresentationFormat>
  <Paragraphs>51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Batang</vt:lpstr>
      <vt:lpstr>Arial</vt:lpstr>
      <vt:lpstr>Calibri</vt:lpstr>
      <vt:lpstr>Courier New</vt:lpstr>
      <vt:lpstr>Trebuchet MS</vt:lpstr>
      <vt:lpstr>Verdana</vt:lpstr>
      <vt:lpstr>Wingdings 2</vt:lpstr>
      <vt:lpstr>Spring</vt:lpstr>
      <vt:lpstr>     ЛИСТОПАДНО И ЧЕТИНАРСКО ДРВЕЋE</vt:lpstr>
      <vt:lpstr> ЛИСТОПАДНО ДРВЕЋЕ</vt:lpstr>
      <vt:lpstr>                    ВОДА</vt:lpstr>
      <vt:lpstr>             НАЧИН РАСТА</vt:lpstr>
      <vt:lpstr>           ЗАНИМЉИВОСТ</vt:lpstr>
      <vt:lpstr> </vt:lpstr>
      <vt:lpstr> </vt:lpstr>
      <vt:lpstr>          1. ЗАНИМЉИВОСТ</vt:lpstr>
      <vt:lpstr>     ЧЕТИНАРСКО ДРВЕЋЕ</vt:lpstr>
      <vt:lpstr>               ОПСТАНАК</vt:lpstr>
      <vt:lpstr> АСИМИЛАЦИОНИ ОРГАНИ</vt:lpstr>
      <vt:lpstr>             ЗАНИМЉИВСТ</vt:lpstr>
      <vt:lpstr>       2. ЗАНИМЉИВОСТ</vt:lpstr>
      <vt:lpstr> </vt:lpstr>
      <vt:lpstr>                   КВИЗ</vt:lpstr>
      <vt:lpstr> </vt:lpstr>
      <vt:lpstr> </vt:lpstr>
      <vt:lpstr>4. Да ли вам се више свиђа листопадно или четинарско дрвеће?</vt:lpstr>
      <vt:lpstr>ХВАЛА НА ПЛАЖИ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ЛИСТОПАДНО И ЧЕТИНАРСКО ДРВЕЋЕ</dc:title>
  <dc:creator>Milica Aleksic</dc:creator>
  <cp:lastModifiedBy>Dinic</cp:lastModifiedBy>
  <cp:revision>27</cp:revision>
  <dcterms:created xsi:type="dcterms:W3CDTF">2006-08-16T00:00:00Z</dcterms:created>
  <dcterms:modified xsi:type="dcterms:W3CDTF">2019-09-15T18:36:11Z</dcterms:modified>
</cp:coreProperties>
</file>