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9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EAC727-E2AB-45FD-80EC-B5B6A03BFC0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986633-504B-482A-8085-4A7BA121AB7E}">
      <dgm:prSet phldrT="[Text]" custT="1"/>
      <dgm:spPr/>
      <dgm:t>
        <a:bodyPr/>
        <a:lstStyle/>
        <a:p>
          <a:r>
            <a:rPr lang="sr-Cyrl-RS" sz="1800" dirty="0" smtClean="0"/>
            <a:t>Већина биљака имају сличне делове тела:корен,стабло,лист,цвет и семе</a:t>
          </a:r>
          <a:r>
            <a:rPr lang="en-US" sz="1800" dirty="0" smtClean="0"/>
            <a:t>;</a:t>
          </a:r>
          <a:endParaRPr lang="en-US" sz="1800" dirty="0"/>
        </a:p>
      </dgm:t>
    </dgm:pt>
    <dgm:pt modelId="{2BE105CF-330D-4AFB-BCB9-4783E5BB2CD9}" type="parTrans" cxnId="{79FA5533-3A25-407B-A5A7-3C83E117EBBE}">
      <dgm:prSet/>
      <dgm:spPr/>
      <dgm:t>
        <a:bodyPr/>
        <a:lstStyle/>
        <a:p>
          <a:endParaRPr lang="en-US"/>
        </a:p>
      </dgm:t>
    </dgm:pt>
    <dgm:pt modelId="{A5606679-B1DD-4DC9-BC72-E200A6785CD4}" type="sibTrans" cxnId="{79FA5533-3A25-407B-A5A7-3C83E117EBBE}">
      <dgm:prSet/>
      <dgm:spPr/>
      <dgm:t>
        <a:bodyPr/>
        <a:lstStyle/>
        <a:p>
          <a:endParaRPr lang="en-US"/>
        </a:p>
      </dgm:t>
    </dgm:pt>
    <dgm:pt modelId="{30D1EED6-0BFE-4B4C-90EF-5BA1AF00B2EC}">
      <dgm:prSet phldrT="[Text]" custT="1"/>
      <dgm:spPr/>
      <dgm:t>
        <a:bodyPr/>
        <a:lstStyle/>
        <a:p>
          <a:r>
            <a:rPr lang="sr-Cyrl-RS" sz="1800" dirty="0" smtClean="0"/>
            <a:t>Скоро све биљке садрже зелену материју која им омогућава да производе храну;</a:t>
          </a:r>
          <a:endParaRPr lang="en-US" sz="1800" dirty="0"/>
        </a:p>
      </dgm:t>
    </dgm:pt>
    <dgm:pt modelId="{290DF8B2-31E8-484F-9D2D-D8257CCA2257}" type="parTrans" cxnId="{4810F1C5-86B8-4A82-9D11-081DC7A8EE19}">
      <dgm:prSet/>
      <dgm:spPr/>
      <dgm:t>
        <a:bodyPr/>
        <a:lstStyle/>
        <a:p>
          <a:endParaRPr lang="en-US"/>
        </a:p>
      </dgm:t>
    </dgm:pt>
    <dgm:pt modelId="{C4AAFC43-8126-46B0-AB1B-67B484921D42}" type="sibTrans" cxnId="{4810F1C5-86B8-4A82-9D11-081DC7A8EE19}">
      <dgm:prSet/>
      <dgm:spPr/>
      <dgm:t>
        <a:bodyPr/>
        <a:lstStyle/>
        <a:p>
          <a:endParaRPr lang="en-US"/>
        </a:p>
      </dgm:t>
    </dgm:pt>
    <dgm:pt modelId="{9DC61FAE-9805-4E17-9502-418F69CF2078}">
      <dgm:prSet phldrT="[Text]" custT="1"/>
      <dgm:spPr/>
      <dgm:t>
        <a:bodyPr/>
        <a:lstStyle/>
        <a:p>
          <a:r>
            <a:rPr lang="sr-Cyrl-RS" sz="1800" dirty="0" smtClean="0"/>
            <a:t>Биљке се не крећу већ живе причвршћене за подлогу, али могу да праве покрете;</a:t>
          </a:r>
          <a:endParaRPr lang="en-US" sz="1800" dirty="0"/>
        </a:p>
      </dgm:t>
    </dgm:pt>
    <dgm:pt modelId="{7DB72DB7-690D-45BC-B8F9-C670CCF3FF86}" type="parTrans" cxnId="{6203E56C-C220-4B1E-B54F-2F12A3C1A625}">
      <dgm:prSet/>
      <dgm:spPr/>
      <dgm:t>
        <a:bodyPr/>
        <a:lstStyle/>
        <a:p>
          <a:endParaRPr lang="en-US"/>
        </a:p>
      </dgm:t>
    </dgm:pt>
    <dgm:pt modelId="{643202E0-3F32-40FB-BDC9-5F9F1473BC55}" type="sibTrans" cxnId="{6203E56C-C220-4B1E-B54F-2F12A3C1A625}">
      <dgm:prSet/>
      <dgm:spPr/>
      <dgm:t>
        <a:bodyPr/>
        <a:lstStyle/>
        <a:p>
          <a:endParaRPr lang="en-US"/>
        </a:p>
      </dgm:t>
    </dgm:pt>
    <dgm:pt modelId="{DDDCA287-9E7D-476C-BC48-5ECDF1D202D7}" type="pres">
      <dgm:prSet presAssocID="{BAEAC727-E2AB-45FD-80EC-B5B6A03BFC0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22158D-6DB4-4AE7-9935-1F5F6AC49417}" type="pres">
      <dgm:prSet presAssocID="{8F986633-504B-482A-8085-4A7BA121AB7E}" presName="parentLin" presStyleCnt="0"/>
      <dgm:spPr/>
    </dgm:pt>
    <dgm:pt modelId="{152B1034-4E17-4E5C-B8C8-36B218BF6231}" type="pres">
      <dgm:prSet presAssocID="{8F986633-504B-482A-8085-4A7BA121AB7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5F27256-5E29-4336-A9E3-7DDF24BF0FF5}" type="pres">
      <dgm:prSet presAssocID="{8F986633-504B-482A-8085-4A7BA121AB7E}" presName="parentText" presStyleLbl="node1" presStyleIdx="0" presStyleCnt="3" custLinFactX="12991" custLinFactNeighborX="100000" custLinFactNeighborY="1503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E6ADCD-8AB5-46E3-9932-4B1D203B4957}" type="pres">
      <dgm:prSet presAssocID="{8F986633-504B-482A-8085-4A7BA121AB7E}" presName="negativeSpace" presStyleCnt="0"/>
      <dgm:spPr/>
    </dgm:pt>
    <dgm:pt modelId="{E76C63D5-AA2B-446F-B1FD-87E5CF2C5C5B}" type="pres">
      <dgm:prSet presAssocID="{8F986633-504B-482A-8085-4A7BA121AB7E}" presName="childText" presStyleLbl="conFgAcc1" presStyleIdx="0" presStyleCnt="3">
        <dgm:presLayoutVars>
          <dgm:bulletEnabled val="1"/>
        </dgm:presLayoutVars>
      </dgm:prSet>
      <dgm:spPr/>
    </dgm:pt>
    <dgm:pt modelId="{941BAD05-BC5A-4399-9A0B-05E1CD13707F}" type="pres">
      <dgm:prSet presAssocID="{A5606679-B1DD-4DC9-BC72-E200A6785CD4}" presName="spaceBetweenRectangles" presStyleCnt="0"/>
      <dgm:spPr/>
    </dgm:pt>
    <dgm:pt modelId="{AD230240-A8AA-4275-8EED-3F84534434B8}" type="pres">
      <dgm:prSet presAssocID="{30D1EED6-0BFE-4B4C-90EF-5BA1AF00B2EC}" presName="parentLin" presStyleCnt="0"/>
      <dgm:spPr/>
    </dgm:pt>
    <dgm:pt modelId="{F6EB5E98-A402-4918-982A-0E7C427D68F3}" type="pres">
      <dgm:prSet presAssocID="{30D1EED6-0BFE-4B4C-90EF-5BA1AF00B2EC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420619D8-ACC6-4DB0-A799-0255E22306AF}" type="pres">
      <dgm:prSet presAssocID="{30D1EED6-0BFE-4B4C-90EF-5BA1AF00B2EC}" presName="parentText" presStyleLbl="node1" presStyleIdx="1" presStyleCnt="3" custLinFactX="12991" custLinFactNeighborX="100000" custLinFactNeighborY="30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5B91E3-A976-470B-9E95-BD4F1B084D52}" type="pres">
      <dgm:prSet presAssocID="{30D1EED6-0BFE-4B4C-90EF-5BA1AF00B2EC}" presName="negativeSpace" presStyleCnt="0"/>
      <dgm:spPr/>
    </dgm:pt>
    <dgm:pt modelId="{3C48EC67-7BD4-4BAF-A3A1-C3B600BA0306}" type="pres">
      <dgm:prSet presAssocID="{30D1EED6-0BFE-4B4C-90EF-5BA1AF00B2EC}" presName="childText" presStyleLbl="conFgAcc1" presStyleIdx="1" presStyleCnt="3">
        <dgm:presLayoutVars>
          <dgm:bulletEnabled val="1"/>
        </dgm:presLayoutVars>
      </dgm:prSet>
      <dgm:spPr/>
    </dgm:pt>
    <dgm:pt modelId="{999B3FEE-80CB-4E13-9773-324E1E5067BA}" type="pres">
      <dgm:prSet presAssocID="{C4AAFC43-8126-46B0-AB1B-67B484921D42}" presName="spaceBetweenRectangles" presStyleCnt="0"/>
      <dgm:spPr/>
    </dgm:pt>
    <dgm:pt modelId="{1B1DF19A-BEE6-40A7-BE96-8A14C5B986CB}" type="pres">
      <dgm:prSet presAssocID="{9DC61FAE-9805-4E17-9502-418F69CF2078}" presName="parentLin" presStyleCnt="0"/>
      <dgm:spPr/>
    </dgm:pt>
    <dgm:pt modelId="{39FD7E0E-E97D-48CB-B0A2-673EF36FB0A9}" type="pres">
      <dgm:prSet presAssocID="{9DC61FAE-9805-4E17-9502-418F69CF2078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9D3A2798-45BE-4CDD-9B15-25FC7AF3A283}" type="pres">
      <dgm:prSet presAssocID="{9DC61FAE-9805-4E17-9502-418F69CF2078}" presName="parentText" presStyleLbl="node1" presStyleIdx="2" presStyleCnt="3" custLinFactX="13774" custLinFactNeighborX="100000" custLinFactNeighborY="-114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937473-F288-4487-BB1D-FD7E401B8222}" type="pres">
      <dgm:prSet presAssocID="{9DC61FAE-9805-4E17-9502-418F69CF2078}" presName="negativeSpace" presStyleCnt="0"/>
      <dgm:spPr/>
    </dgm:pt>
    <dgm:pt modelId="{FA137D3E-13CA-4D47-9580-A04D520022ED}" type="pres">
      <dgm:prSet presAssocID="{9DC61FAE-9805-4E17-9502-418F69CF207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9FA5533-3A25-407B-A5A7-3C83E117EBBE}" srcId="{BAEAC727-E2AB-45FD-80EC-B5B6A03BFC0D}" destId="{8F986633-504B-482A-8085-4A7BA121AB7E}" srcOrd="0" destOrd="0" parTransId="{2BE105CF-330D-4AFB-BCB9-4783E5BB2CD9}" sibTransId="{A5606679-B1DD-4DC9-BC72-E200A6785CD4}"/>
    <dgm:cxn modelId="{48314FA8-EB50-485A-98E5-BCC964512728}" type="presOf" srcId="{8F986633-504B-482A-8085-4A7BA121AB7E}" destId="{05F27256-5E29-4336-A9E3-7DDF24BF0FF5}" srcOrd="1" destOrd="0" presId="urn:microsoft.com/office/officeart/2005/8/layout/list1"/>
    <dgm:cxn modelId="{FFAA6D82-11BF-41D5-BFDA-6AD8FBC605F4}" type="presOf" srcId="{9DC61FAE-9805-4E17-9502-418F69CF2078}" destId="{9D3A2798-45BE-4CDD-9B15-25FC7AF3A283}" srcOrd="1" destOrd="0" presId="urn:microsoft.com/office/officeart/2005/8/layout/list1"/>
    <dgm:cxn modelId="{229E9E58-5535-4FF6-B2BB-9E2AF60E7DF0}" type="presOf" srcId="{30D1EED6-0BFE-4B4C-90EF-5BA1AF00B2EC}" destId="{420619D8-ACC6-4DB0-A799-0255E22306AF}" srcOrd="1" destOrd="0" presId="urn:microsoft.com/office/officeart/2005/8/layout/list1"/>
    <dgm:cxn modelId="{AA0FBBFE-03FD-4480-955D-498EFE186212}" type="presOf" srcId="{BAEAC727-E2AB-45FD-80EC-B5B6A03BFC0D}" destId="{DDDCA287-9E7D-476C-BC48-5ECDF1D202D7}" srcOrd="0" destOrd="0" presId="urn:microsoft.com/office/officeart/2005/8/layout/list1"/>
    <dgm:cxn modelId="{6203E56C-C220-4B1E-B54F-2F12A3C1A625}" srcId="{BAEAC727-E2AB-45FD-80EC-B5B6A03BFC0D}" destId="{9DC61FAE-9805-4E17-9502-418F69CF2078}" srcOrd="2" destOrd="0" parTransId="{7DB72DB7-690D-45BC-B8F9-C670CCF3FF86}" sibTransId="{643202E0-3F32-40FB-BDC9-5F9F1473BC55}"/>
    <dgm:cxn modelId="{5AF38F55-DB1C-495B-A211-CFC9CB674C01}" type="presOf" srcId="{30D1EED6-0BFE-4B4C-90EF-5BA1AF00B2EC}" destId="{F6EB5E98-A402-4918-982A-0E7C427D68F3}" srcOrd="0" destOrd="0" presId="urn:microsoft.com/office/officeart/2005/8/layout/list1"/>
    <dgm:cxn modelId="{09C0601D-EA56-4FC2-9E4F-9655CCD989F8}" type="presOf" srcId="{8F986633-504B-482A-8085-4A7BA121AB7E}" destId="{152B1034-4E17-4E5C-B8C8-36B218BF6231}" srcOrd="0" destOrd="0" presId="urn:microsoft.com/office/officeart/2005/8/layout/list1"/>
    <dgm:cxn modelId="{4810F1C5-86B8-4A82-9D11-081DC7A8EE19}" srcId="{BAEAC727-E2AB-45FD-80EC-B5B6A03BFC0D}" destId="{30D1EED6-0BFE-4B4C-90EF-5BA1AF00B2EC}" srcOrd="1" destOrd="0" parTransId="{290DF8B2-31E8-484F-9D2D-D8257CCA2257}" sibTransId="{C4AAFC43-8126-46B0-AB1B-67B484921D42}"/>
    <dgm:cxn modelId="{9D74C9E3-3CC0-4F8F-AC15-A83C26621AEE}" type="presOf" srcId="{9DC61FAE-9805-4E17-9502-418F69CF2078}" destId="{39FD7E0E-E97D-48CB-B0A2-673EF36FB0A9}" srcOrd="0" destOrd="0" presId="urn:microsoft.com/office/officeart/2005/8/layout/list1"/>
    <dgm:cxn modelId="{10265211-B4F1-46F5-9C80-E7FDD6D0B13D}" type="presParOf" srcId="{DDDCA287-9E7D-476C-BC48-5ECDF1D202D7}" destId="{BF22158D-6DB4-4AE7-9935-1F5F6AC49417}" srcOrd="0" destOrd="0" presId="urn:microsoft.com/office/officeart/2005/8/layout/list1"/>
    <dgm:cxn modelId="{8037B764-ECFA-43FB-999A-C1C2830C73C9}" type="presParOf" srcId="{BF22158D-6DB4-4AE7-9935-1F5F6AC49417}" destId="{152B1034-4E17-4E5C-B8C8-36B218BF6231}" srcOrd="0" destOrd="0" presId="urn:microsoft.com/office/officeart/2005/8/layout/list1"/>
    <dgm:cxn modelId="{15ABE4A5-6256-40A6-8526-8C107A67378F}" type="presParOf" srcId="{BF22158D-6DB4-4AE7-9935-1F5F6AC49417}" destId="{05F27256-5E29-4336-A9E3-7DDF24BF0FF5}" srcOrd="1" destOrd="0" presId="urn:microsoft.com/office/officeart/2005/8/layout/list1"/>
    <dgm:cxn modelId="{5959F0B3-7747-4BD5-B722-AE421EFB2154}" type="presParOf" srcId="{DDDCA287-9E7D-476C-BC48-5ECDF1D202D7}" destId="{CAE6ADCD-8AB5-46E3-9932-4B1D203B4957}" srcOrd="1" destOrd="0" presId="urn:microsoft.com/office/officeart/2005/8/layout/list1"/>
    <dgm:cxn modelId="{3A7194F7-0556-482A-93A7-6B7BF183B572}" type="presParOf" srcId="{DDDCA287-9E7D-476C-BC48-5ECDF1D202D7}" destId="{E76C63D5-AA2B-446F-B1FD-87E5CF2C5C5B}" srcOrd="2" destOrd="0" presId="urn:microsoft.com/office/officeart/2005/8/layout/list1"/>
    <dgm:cxn modelId="{9275797F-73BF-4A5C-82D0-9F08BB7F7910}" type="presParOf" srcId="{DDDCA287-9E7D-476C-BC48-5ECDF1D202D7}" destId="{941BAD05-BC5A-4399-9A0B-05E1CD13707F}" srcOrd="3" destOrd="0" presId="urn:microsoft.com/office/officeart/2005/8/layout/list1"/>
    <dgm:cxn modelId="{6F8816BC-8D9E-408D-802D-12799A9E03E3}" type="presParOf" srcId="{DDDCA287-9E7D-476C-BC48-5ECDF1D202D7}" destId="{AD230240-A8AA-4275-8EED-3F84534434B8}" srcOrd="4" destOrd="0" presId="urn:microsoft.com/office/officeart/2005/8/layout/list1"/>
    <dgm:cxn modelId="{11F72881-5A92-497C-9BAC-846F90CC4F63}" type="presParOf" srcId="{AD230240-A8AA-4275-8EED-3F84534434B8}" destId="{F6EB5E98-A402-4918-982A-0E7C427D68F3}" srcOrd="0" destOrd="0" presId="urn:microsoft.com/office/officeart/2005/8/layout/list1"/>
    <dgm:cxn modelId="{943718AB-A791-4000-BB11-0444032EDA64}" type="presParOf" srcId="{AD230240-A8AA-4275-8EED-3F84534434B8}" destId="{420619D8-ACC6-4DB0-A799-0255E22306AF}" srcOrd="1" destOrd="0" presId="urn:microsoft.com/office/officeart/2005/8/layout/list1"/>
    <dgm:cxn modelId="{EBE36285-7272-4CFD-95B4-7669E0318FA2}" type="presParOf" srcId="{DDDCA287-9E7D-476C-BC48-5ECDF1D202D7}" destId="{CB5B91E3-A976-470B-9E95-BD4F1B084D52}" srcOrd="5" destOrd="0" presId="urn:microsoft.com/office/officeart/2005/8/layout/list1"/>
    <dgm:cxn modelId="{3AF59DEF-56A2-499F-BACF-2EF2F97262D7}" type="presParOf" srcId="{DDDCA287-9E7D-476C-BC48-5ECDF1D202D7}" destId="{3C48EC67-7BD4-4BAF-A3A1-C3B600BA0306}" srcOrd="6" destOrd="0" presId="urn:microsoft.com/office/officeart/2005/8/layout/list1"/>
    <dgm:cxn modelId="{F69886D6-D8B5-44BA-9A9E-E5496DBA69BC}" type="presParOf" srcId="{DDDCA287-9E7D-476C-BC48-5ECDF1D202D7}" destId="{999B3FEE-80CB-4E13-9773-324E1E5067BA}" srcOrd="7" destOrd="0" presId="urn:microsoft.com/office/officeart/2005/8/layout/list1"/>
    <dgm:cxn modelId="{8B384C42-C984-44E8-BCE2-4464DC1577A9}" type="presParOf" srcId="{DDDCA287-9E7D-476C-BC48-5ECDF1D202D7}" destId="{1B1DF19A-BEE6-40A7-BE96-8A14C5B986CB}" srcOrd="8" destOrd="0" presId="urn:microsoft.com/office/officeart/2005/8/layout/list1"/>
    <dgm:cxn modelId="{ED959AF0-8B69-472E-B470-57C142AFE6C3}" type="presParOf" srcId="{1B1DF19A-BEE6-40A7-BE96-8A14C5B986CB}" destId="{39FD7E0E-E97D-48CB-B0A2-673EF36FB0A9}" srcOrd="0" destOrd="0" presId="urn:microsoft.com/office/officeart/2005/8/layout/list1"/>
    <dgm:cxn modelId="{0BA16333-FB13-4102-9696-76CE50C45BC8}" type="presParOf" srcId="{1B1DF19A-BEE6-40A7-BE96-8A14C5B986CB}" destId="{9D3A2798-45BE-4CDD-9B15-25FC7AF3A283}" srcOrd="1" destOrd="0" presId="urn:microsoft.com/office/officeart/2005/8/layout/list1"/>
    <dgm:cxn modelId="{9BEBDAE9-BFF8-4A85-A16E-577BFB7EA837}" type="presParOf" srcId="{DDDCA287-9E7D-476C-BC48-5ECDF1D202D7}" destId="{B8937473-F288-4487-BB1D-FD7E401B8222}" srcOrd="9" destOrd="0" presId="urn:microsoft.com/office/officeart/2005/8/layout/list1"/>
    <dgm:cxn modelId="{78D721B7-CC82-4744-9AD5-D24441C66C4F}" type="presParOf" srcId="{DDDCA287-9E7D-476C-BC48-5ECDF1D202D7}" destId="{FA137D3E-13CA-4D47-9580-A04D520022E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137204-FD2E-415C-8BBD-98DA2FE299C9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361E05-C302-47C3-BB31-9C8F21EAC2CD}">
      <dgm:prSet phldrT="[Text]" phldr="1"/>
      <dgm:spPr/>
      <dgm:t>
        <a:bodyPr/>
        <a:lstStyle/>
        <a:p>
          <a:endParaRPr lang="en-US" dirty="0"/>
        </a:p>
      </dgm:t>
    </dgm:pt>
    <dgm:pt modelId="{77AEBB60-2447-48E7-A5F7-E38EA68B721E}" type="parTrans" cxnId="{78C0E88D-F60E-4BFA-BEB3-FD466A6E6257}">
      <dgm:prSet/>
      <dgm:spPr/>
      <dgm:t>
        <a:bodyPr/>
        <a:lstStyle/>
        <a:p>
          <a:endParaRPr lang="en-US"/>
        </a:p>
      </dgm:t>
    </dgm:pt>
    <dgm:pt modelId="{FF88252D-0897-43C7-B746-6872BE8B8633}" type="sibTrans" cxnId="{78C0E88D-F60E-4BFA-BEB3-FD466A6E6257}">
      <dgm:prSet/>
      <dgm:spPr/>
      <dgm:t>
        <a:bodyPr/>
        <a:lstStyle/>
        <a:p>
          <a:endParaRPr lang="en-US"/>
        </a:p>
      </dgm:t>
    </dgm:pt>
    <dgm:pt modelId="{FB689AB8-6290-425C-9BCA-DD01E47AE658}">
      <dgm:prSet phldrT="[Text]"/>
      <dgm:spPr/>
      <dgm:t>
        <a:bodyPr/>
        <a:lstStyle/>
        <a:p>
          <a:r>
            <a:rPr lang="sr-Cyrl-RS" dirty="0" smtClean="0"/>
            <a:t>Водене биљке имају високо и танко стабло или плутају по површини воде. Њихов корен је слабо развијен.</a:t>
          </a:r>
          <a:endParaRPr lang="en-US" dirty="0"/>
        </a:p>
      </dgm:t>
    </dgm:pt>
    <dgm:pt modelId="{1E381D20-5F86-4E82-ABB9-823E71A054B4}" type="parTrans" cxnId="{6BFCB4E3-C441-4FEC-9C7A-CA4662B47DD0}">
      <dgm:prSet/>
      <dgm:spPr/>
      <dgm:t>
        <a:bodyPr/>
        <a:lstStyle/>
        <a:p>
          <a:endParaRPr lang="en-US"/>
        </a:p>
      </dgm:t>
    </dgm:pt>
    <dgm:pt modelId="{933FB3D3-A069-4B8A-B62D-31EF75B42D52}" type="sibTrans" cxnId="{6BFCB4E3-C441-4FEC-9C7A-CA4662B47DD0}">
      <dgm:prSet/>
      <dgm:spPr/>
      <dgm:t>
        <a:bodyPr/>
        <a:lstStyle/>
        <a:p>
          <a:endParaRPr lang="en-US"/>
        </a:p>
      </dgm:t>
    </dgm:pt>
    <dgm:pt modelId="{6EDF2504-7CB7-4352-8614-4D6F7C3C986F}">
      <dgm:prSet phldrT="[Text]" phldr="1"/>
      <dgm:spPr/>
      <dgm:t>
        <a:bodyPr/>
        <a:lstStyle/>
        <a:p>
          <a:endParaRPr lang="en-US"/>
        </a:p>
      </dgm:t>
    </dgm:pt>
    <dgm:pt modelId="{D14FCF64-A626-492F-9D9E-CF797820483A}" type="parTrans" cxnId="{305C0343-55CC-4100-9C69-7D74359FCE19}">
      <dgm:prSet/>
      <dgm:spPr/>
      <dgm:t>
        <a:bodyPr/>
        <a:lstStyle/>
        <a:p>
          <a:endParaRPr lang="en-US"/>
        </a:p>
      </dgm:t>
    </dgm:pt>
    <dgm:pt modelId="{5C7504AA-5DBB-4616-A4FF-1B8A595D38FB}" type="sibTrans" cxnId="{305C0343-55CC-4100-9C69-7D74359FCE19}">
      <dgm:prSet/>
      <dgm:spPr/>
      <dgm:t>
        <a:bodyPr/>
        <a:lstStyle/>
        <a:p>
          <a:endParaRPr lang="en-US"/>
        </a:p>
      </dgm:t>
    </dgm:pt>
    <dgm:pt modelId="{B507F000-8775-4B3E-8BD9-9A26245829DC}">
      <dgm:prSet phldrT="[Text]"/>
      <dgm:spPr/>
      <dgm:t>
        <a:bodyPr/>
        <a:lstStyle/>
        <a:p>
          <a:r>
            <a:rPr lang="sr-Cyrl-RS" dirty="0" smtClean="0"/>
            <a:t>Дрвеће и жбуње имају стабло и добро развијен корен.</a:t>
          </a:r>
          <a:endParaRPr lang="en-US" dirty="0"/>
        </a:p>
      </dgm:t>
    </dgm:pt>
    <dgm:pt modelId="{89B69DFA-C52D-4289-B773-C20AEF2213EF}" type="parTrans" cxnId="{BF56FA1C-B50A-44AC-8D59-F09A2BD0654A}">
      <dgm:prSet/>
      <dgm:spPr/>
      <dgm:t>
        <a:bodyPr/>
        <a:lstStyle/>
        <a:p>
          <a:endParaRPr lang="en-US"/>
        </a:p>
      </dgm:t>
    </dgm:pt>
    <dgm:pt modelId="{A5507D84-3D81-424E-9524-D76F5A10A31A}" type="sibTrans" cxnId="{BF56FA1C-B50A-44AC-8D59-F09A2BD0654A}">
      <dgm:prSet/>
      <dgm:spPr/>
      <dgm:t>
        <a:bodyPr/>
        <a:lstStyle/>
        <a:p>
          <a:endParaRPr lang="en-US"/>
        </a:p>
      </dgm:t>
    </dgm:pt>
    <dgm:pt modelId="{1FF356F2-4D77-4B66-82C9-1481EBFD8499}">
      <dgm:prSet phldrT="[Text]" phldr="1"/>
      <dgm:spPr/>
      <dgm:t>
        <a:bodyPr/>
        <a:lstStyle/>
        <a:p>
          <a:endParaRPr lang="en-US"/>
        </a:p>
      </dgm:t>
    </dgm:pt>
    <dgm:pt modelId="{13BF8100-8DE6-4A84-8529-938CFF9AED94}" type="parTrans" cxnId="{9A6E4C0F-B38E-4D25-86D3-97FC40A2C5E4}">
      <dgm:prSet/>
      <dgm:spPr/>
      <dgm:t>
        <a:bodyPr/>
        <a:lstStyle/>
        <a:p>
          <a:endParaRPr lang="en-US"/>
        </a:p>
      </dgm:t>
    </dgm:pt>
    <dgm:pt modelId="{E57735A8-EF93-4439-B3BD-CB4ADD712162}" type="sibTrans" cxnId="{9A6E4C0F-B38E-4D25-86D3-97FC40A2C5E4}">
      <dgm:prSet/>
      <dgm:spPr/>
      <dgm:t>
        <a:bodyPr/>
        <a:lstStyle/>
        <a:p>
          <a:endParaRPr lang="en-US"/>
        </a:p>
      </dgm:t>
    </dgm:pt>
    <dgm:pt modelId="{8C620C9A-6AB6-493C-9F74-554E52287265}">
      <dgm:prSet phldrT="[Text]" phldr="1"/>
      <dgm:spPr/>
      <dgm:t>
        <a:bodyPr/>
        <a:lstStyle/>
        <a:p>
          <a:endParaRPr lang="en-US" dirty="0"/>
        </a:p>
      </dgm:t>
    </dgm:pt>
    <dgm:pt modelId="{15C7D1B5-B937-43A1-888E-39850B5822B2}" type="parTrans" cxnId="{191E2530-54BA-4BE9-8484-CC5FC0A4012D}">
      <dgm:prSet/>
      <dgm:spPr/>
      <dgm:t>
        <a:bodyPr/>
        <a:lstStyle/>
        <a:p>
          <a:endParaRPr lang="en-US"/>
        </a:p>
      </dgm:t>
    </dgm:pt>
    <dgm:pt modelId="{E63865D4-9B18-48D2-80BF-B421E9957B30}" type="sibTrans" cxnId="{191E2530-54BA-4BE9-8484-CC5FC0A4012D}">
      <dgm:prSet/>
      <dgm:spPr/>
      <dgm:t>
        <a:bodyPr/>
        <a:lstStyle/>
        <a:p>
          <a:endParaRPr lang="en-US"/>
        </a:p>
      </dgm:t>
    </dgm:pt>
    <dgm:pt modelId="{458228EF-D8D3-4F3A-B73F-DBF1143AEFC0}">
      <dgm:prSet phldrT="[Text]"/>
      <dgm:spPr/>
      <dgm:t>
        <a:bodyPr/>
        <a:lstStyle/>
        <a:p>
          <a:r>
            <a:rPr lang="sr-Cyrl-RS" dirty="0" smtClean="0"/>
            <a:t>Стабло пустињских биљака служи за чување водедок су листови у облику трнова.</a:t>
          </a:r>
          <a:r>
            <a:rPr lang="en-US" dirty="0" smtClean="0"/>
            <a:t> </a:t>
          </a:r>
          <a:r>
            <a:rPr lang="sr-Cyrl-RS" dirty="0" smtClean="0"/>
            <a:t>Корен им је веома развијен</a:t>
          </a:r>
          <a:r>
            <a:rPr lang="en-US" dirty="0" smtClean="0"/>
            <a:t>.</a:t>
          </a:r>
          <a:endParaRPr lang="en-US" dirty="0"/>
        </a:p>
      </dgm:t>
    </dgm:pt>
    <dgm:pt modelId="{7D546CCD-BE30-423B-A3F0-9F95CCC7C726}" type="parTrans" cxnId="{D08640E7-EB9D-4417-AE50-3A214D273DE4}">
      <dgm:prSet/>
      <dgm:spPr/>
      <dgm:t>
        <a:bodyPr/>
        <a:lstStyle/>
        <a:p>
          <a:endParaRPr lang="en-US"/>
        </a:p>
      </dgm:t>
    </dgm:pt>
    <dgm:pt modelId="{F9F0594D-732C-4EAD-B31B-C2F199C78034}" type="sibTrans" cxnId="{D08640E7-EB9D-4417-AE50-3A214D273DE4}">
      <dgm:prSet/>
      <dgm:spPr/>
      <dgm:t>
        <a:bodyPr/>
        <a:lstStyle/>
        <a:p>
          <a:endParaRPr lang="en-US"/>
        </a:p>
      </dgm:t>
    </dgm:pt>
    <dgm:pt modelId="{208FFBB6-1B73-4D13-AAD6-6027445DCC6F}">
      <dgm:prSet phldrT="[Text]" phldr="1"/>
      <dgm:spPr/>
      <dgm:t>
        <a:bodyPr/>
        <a:lstStyle/>
        <a:p>
          <a:endParaRPr lang="en-US"/>
        </a:p>
      </dgm:t>
    </dgm:pt>
    <dgm:pt modelId="{7232B57F-5529-406B-B92A-C389C2DC0B83}" type="parTrans" cxnId="{4F3340A4-B2D4-4103-ADFC-2E331658E31B}">
      <dgm:prSet/>
      <dgm:spPr/>
      <dgm:t>
        <a:bodyPr/>
        <a:lstStyle/>
        <a:p>
          <a:endParaRPr lang="en-US"/>
        </a:p>
      </dgm:t>
    </dgm:pt>
    <dgm:pt modelId="{7D354AE0-A529-4F92-804F-9CC1839250D8}" type="sibTrans" cxnId="{4F3340A4-B2D4-4103-ADFC-2E331658E31B}">
      <dgm:prSet/>
      <dgm:spPr/>
      <dgm:t>
        <a:bodyPr/>
        <a:lstStyle/>
        <a:p>
          <a:endParaRPr lang="en-US"/>
        </a:p>
      </dgm:t>
    </dgm:pt>
    <dgm:pt modelId="{E88D075A-A0D3-4EF2-A190-81F74F242441}" type="pres">
      <dgm:prSet presAssocID="{8C137204-FD2E-415C-8BBD-98DA2FE299C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1509E0-8249-4E9E-A4FC-6F70B0FDC31F}" type="pres">
      <dgm:prSet presAssocID="{EF361E05-C302-47C3-BB31-9C8F21EAC2CD}" presName="comp" presStyleCnt="0"/>
      <dgm:spPr/>
    </dgm:pt>
    <dgm:pt modelId="{7F9176F3-F0BB-4C6E-8A4A-3587788CAE3D}" type="pres">
      <dgm:prSet presAssocID="{EF361E05-C302-47C3-BB31-9C8F21EAC2CD}" presName="box" presStyleLbl="node1" presStyleIdx="0" presStyleCnt="3"/>
      <dgm:spPr/>
      <dgm:t>
        <a:bodyPr/>
        <a:lstStyle/>
        <a:p>
          <a:endParaRPr lang="en-US"/>
        </a:p>
      </dgm:t>
    </dgm:pt>
    <dgm:pt modelId="{0D776FE1-2D90-41DB-A753-840ADFB70C1F}" type="pres">
      <dgm:prSet presAssocID="{EF361E05-C302-47C3-BB31-9C8F21EAC2CD}" presName="img" presStyleLbl="fgImgPlace1" presStyleIdx="0" presStyleCnt="3" custScaleX="12797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9EB9392-A352-4559-825E-E320E9658824}" type="pres">
      <dgm:prSet presAssocID="{EF361E05-C302-47C3-BB31-9C8F21EAC2CD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83ABA4-E619-46B4-A059-2FFCAAF311AF}" type="pres">
      <dgm:prSet presAssocID="{FF88252D-0897-43C7-B746-6872BE8B8633}" presName="spacer" presStyleCnt="0"/>
      <dgm:spPr/>
    </dgm:pt>
    <dgm:pt modelId="{01A522BC-8077-44B5-8ABC-C2223D7583DD}" type="pres">
      <dgm:prSet presAssocID="{6EDF2504-7CB7-4352-8614-4D6F7C3C986F}" presName="comp" presStyleCnt="0"/>
      <dgm:spPr/>
    </dgm:pt>
    <dgm:pt modelId="{69E268E9-5C4A-4AC0-B7D3-7926761BC044}" type="pres">
      <dgm:prSet presAssocID="{6EDF2504-7CB7-4352-8614-4D6F7C3C986F}" presName="box" presStyleLbl="node1" presStyleIdx="1" presStyleCnt="3"/>
      <dgm:spPr/>
      <dgm:t>
        <a:bodyPr/>
        <a:lstStyle/>
        <a:p>
          <a:endParaRPr lang="en-US"/>
        </a:p>
      </dgm:t>
    </dgm:pt>
    <dgm:pt modelId="{99DB808C-78CC-4EF4-8697-AA607A234D08}" type="pres">
      <dgm:prSet presAssocID="{6EDF2504-7CB7-4352-8614-4D6F7C3C986F}" presName="img" presStyleLbl="fgImgPlace1" presStyleIdx="1" presStyleCnt="3" custScaleX="12797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E55ED6F-1CA7-4761-8D81-C7104E2524CC}" type="pres">
      <dgm:prSet presAssocID="{6EDF2504-7CB7-4352-8614-4D6F7C3C986F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6C353E-4368-4676-905B-F1A74DBA6B15}" type="pres">
      <dgm:prSet presAssocID="{5C7504AA-5DBB-4616-A4FF-1B8A595D38FB}" presName="spacer" presStyleCnt="0"/>
      <dgm:spPr/>
    </dgm:pt>
    <dgm:pt modelId="{2DC01DD8-380D-4680-9045-CB8A04837208}" type="pres">
      <dgm:prSet presAssocID="{8C620C9A-6AB6-493C-9F74-554E52287265}" presName="comp" presStyleCnt="0"/>
      <dgm:spPr/>
    </dgm:pt>
    <dgm:pt modelId="{B8DD984D-1FB6-4459-9BC8-8B884DE8EA5B}" type="pres">
      <dgm:prSet presAssocID="{8C620C9A-6AB6-493C-9F74-554E52287265}" presName="box" presStyleLbl="node1" presStyleIdx="2" presStyleCnt="3" custLinFactNeighborX="3932" custLinFactNeighborY="-3301"/>
      <dgm:spPr/>
      <dgm:t>
        <a:bodyPr/>
        <a:lstStyle/>
        <a:p>
          <a:endParaRPr lang="en-US"/>
        </a:p>
      </dgm:t>
    </dgm:pt>
    <dgm:pt modelId="{9C3B587F-590E-4782-BBAB-032AAB0E26B5}" type="pres">
      <dgm:prSet presAssocID="{8C620C9A-6AB6-493C-9F74-554E52287265}" presName="img" presStyleLbl="fgImgPlace1" presStyleIdx="2" presStyleCnt="3" custScaleX="12797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E358639-11CA-478D-A48C-B840863870AB}" type="pres">
      <dgm:prSet presAssocID="{8C620C9A-6AB6-493C-9F74-554E52287265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C0E88D-F60E-4BFA-BEB3-FD466A6E6257}" srcId="{8C137204-FD2E-415C-8BBD-98DA2FE299C9}" destId="{EF361E05-C302-47C3-BB31-9C8F21EAC2CD}" srcOrd="0" destOrd="0" parTransId="{77AEBB60-2447-48E7-A5F7-E38EA68B721E}" sibTransId="{FF88252D-0897-43C7-B746-6872BE8B8633}"/>
    <dgm:cxn modelId="{305C0343-55CC-4100-9C69-7D74359FCE19}" srcId="{8C137204-FD2E-415C-8BBD-98DA2FE299C9}" destId="{6EDF2504-7CB7-4352-8614-4D6F7C3C986F}" srcOrd="1" destOrd="0" parTransId="{D14FCF64-A626-492F-9D9E-CF797820483A}" sibTransId="{5C7504AA-5DBB-4616-A4FF-1B8A595D38FB}"/>
    <dgm:cxn modelId="{CBBE927F-C591-4E9F-92DC-7F519F1EFAF7}" type="presOf" srcId="{B507F000-8775-4B3E-8BD9-9A26245829DC}" destId="{2E55ED6F-1CA7-4761-8D81-C7104E2524CC}" srcOrd="1" destOrd="1" presId="urn:microsoft.com/office/officeart/2005/8/layout/vList4#1"/>
    <dgm:cxn modelId="{37AD5A68-38F5-41C4-9E22-03D310B8CE68}" type="presOf" srcId="{8C620C9A-6AB6-493C-9F74-554E52287265}" destId="{B8DD984D-1FB6-4459-9BC8-8B884DE8EA5B}" srcOrd="0" destOrd="0" presId="urn:microsoft.com/office/officeart/2005/8/layout/vList4#1"/>
    <dgm:cxn modelId="{5FB5730D-D457-4AF4-B641-CD9FD1E05219}" type="presOf" srcId="{B507F000-8775-4B3E-8BD9-9A26245829DC}" destId="{69E268E9-5C4A-4AC0-B7D3-7926761BC044}" srcOrd="0" destOrd="1" presId="urn:microsoft.com/office/officeart/2005/8/layout/vList4#1"/>
    <dgm:cxn modelId="{D08640E7-EB9D-4417-AE50-3A214D273DE4}" srcId="{8C620C9A-6AB6-493C-9F74-554E52287265}" destId="{458228EF-D8D3-4F3A-B73F-DBF1143AEFC0}" srcOrd="0" destOrd="0" parTransId="{7D546CCD-BE30-423B-A3F0-9F95CCC7C726}" sibTransId="{F9F0594D-732C-4EAD-B31B-C2F199C78034}"/>
    <dgm:cxn modelId="{45897980-5E58-4251-9532-90DDC8ADA06A}" type="presOf" srcId="{6EDF2504-7CB7-4352-8614-4D6F7C3C986F}" destId="{69E268E9-5C4A-4AC0-B7D3-7926761BC044}" srcOrd="0" destOrd="0" presId="urn:microsoft.com/office/officeart/2005/8/layout/vList4#1"/>
    <dgm:cxn modelId="{49B1FF65-E96C-4329-B124-D77EC3C9A797}" type="presOf" srcId="{1FF356F2-4D77-4B66-82C9-1481EBFD8499}" destId="{2E55ED6F-1CA7-4761-8D81-C7104E2524CC}" srcOrd="1" destOrd="2" presId="urn:microsoft.com/office/officeart/2005/8/layout/vList4#1"/>
    <dgm:cxn modelId="{9A6E4C0F-B38E-4D25-86D3-97FC40A2C5E4}" srcId="{6EDF2504-7CB7-4352-8614-4D6F7C3C986F}" destId="{1FF356F2-4D77-4B66-82C9-1481EBFD8499}" srcOrd="1" destOrd="0" parTransId="{13BF8100-8DE6-4A84-8529-938CFF9AED94}" sibTransId="{E57735A8-EF93-4439-B3BD-CB4ADD712162}"/>
    <dgm:cxn modelId="{D4B64A0F-50E4-4B13-BF80-CDA6B36BE3BB}" type="presOf" srcId="{6EDF2504-7CB7-4352-8614-4D6F7C3C986F}" destId="{2E55ED6F-1CA7-4761-8D81-C7104E2524CC}" srcOrd="1" destOrd="0" presId="urn:microsoft.com/office/officeart/2005/8/layout/vList4#1"/>
    <dgm:cxn modelId="{6BFCB4E3-C441-4FEC-9C7A-CA4662B47DD0}" srcId="{EF361E05-C302-47C3-BB31-9C8F21EAC2CD}" destId="{FB689AB8-6290-425C-9BCA-DD01E47AE658}" srcOrd="0" destOrd="0" parTransId="{1E381D20-5F86-4E82-ABB9-823E71A054B4}" sibTransId="{933FB3D3-A069-4B8A-B62D-31EF75B42D52}"/>
    <dgm:cxn modelId="{BF56FA1C-B50A-44AC-8D59-F09A2BD0654A}" srcId="{6EDF2504-7CB7-4352-8614-4D6F7C3C986F}" destId="{B507F000-8775-4B3E-8BD9-9A26245829DC}" srcOrd="0" destOrd="0" parTransId="{89B69DFA-C52D-4289-B773-C20AEF2213EF}" sibTransId="{A5507D84-3D81-424E-9524-D76F5A10A31A}"/>
    <dgm:cxn modelId="{BFC91FA4-0BDE-4B8E-A85B-6C6348C2C693}" type="presOf" srcId="{208FFBB6-1B73-4D13-AAD6-6027445DCC6F}" destId="{AE358639-11CA-478D-A48C-B840863870AB}" srcOrd="1" destOrd="2" presId="urn:microsoft.com/office/officeart/2005/8/layout/vList4#1"/>
    <dgm:cxn modelId="{3959E9CA-24D0-4118-938D-BC173D66A3D7}" type="presOf" srcId="{458228EF-D8D3-4F3A-B73F-DBF1143AEFC0}" destId="{B8DD984D-1FB6-4459-9BC8-8B884DE8EA5B}" srcOrd="0" destOrd="1" presId="urn:microsoft.com/office/officeart/2005/8/layout/vList4#1"/>
    <dgm:cxn modelId="{191E2530-54BA-4BE9-8484-CC5FC0A4012D}" srcId="{8C137204-FD2E-415C-8BBD-98DA2FE299C9}" destId="{8C620C9A-6AB6-493C-9F74-554E52287265}" srcOrd="2" destOrd="0" parTransId="{15C7D1B5-B937-43A1-888E-39850B5822B2}" sibTransId="{E63865D4-9B18-48D2-80BF-B421E9957B30}"/>
    <dgm:cxn modelId="{8E76F946-48BF-4C2C-AAC8-C5E08AD78B5F}" type="presOf" srcId="{EF361E05-C302-47C3-BB31-9C8F21EAC2CD}" destId="{49EB9392-A352-4559-825E-E320E9658824}" srcOrd="1" destOrd="0" presId="urn:microsoft.com/office/officeart/2005/8/layout/vList4#1"/>
    <dgm:cxn modelId="{FEE7CB7B-5CA3-49B4-82BB-11B1E3E160A0}" type="presOf" srcId="{FB689AB8-6290-425C-9BCA-DD01E47AE658}" destId="{7F9176F3-F0BB-4C6E-8A4A-3587788CAE3D}" srcOrd="0" destOrd="1" presId="urn:microsoft.com/office/officeart/2005/8/layout/vList4#1"/>
    <dgm:cxn modelId="{861BF618-5D2D-4408-9132-5E43342C1E42}" type="presOf" srcId="{8C137204-FD2E-415C-8BBD-98DA2FE299C9}" destId="{E88D075A-A0D3-4EF2-A190-81F74F242441}" srcOrd="0" destOrd="0" presId="urn:microsoft.com/office/officeart/2005/8/layout/vList4#1"/>
    <dgm:cxn modelId="{189999B1-6B32-4082-A9DE-A3F7AD7CED4C}" type="presOf" srcId="{8C620C9A-6AB6-493C-9F74-554E52287265}" destId="{AE358639-11CA-478D-A48C-B840863870AB}" srcOrd="1" destOrd="0" presId="urn:microsoft.com/office/officeart/2005/8/layout/vList4#1"/>
    <dgm:cxn modelId="{115CA2D6-A95D-4370-87CD-E064A9FB2110}" type="presOf" srcId="{FB689AB8-6290-425C-9BCA-DD01E47AE658}" destId="{49EB9392-A352-4559-825E-E320E9658824}" srcOrd="1" destOrd="1" presId="urn:microsoft.com/office/officeart/2005/8/layout/vList4#1"/>
    <dgm:cxn modelId="{664FEDC2-6ECA-4D58-B823-A4462A28438A}" type="presOf" srcId="{208FFBB6-1B73-4D13-AAD6-6027445DCC6F}" destId="{B8DD984D-1FB6-4459-9BC8-8B884DE8EA5B}" srcOrd="0" destOrd="2" presId="urn:microsoft.com/office/officeart/2005/8/layout/vList4#1"/>
    <dgm:cxn modelId="{4F3340A4-B2D4-4103-ADFC-2E331658E31B}" srcId="{8C620C9A-6AB6-493C-9F74-554E52287265}" destId="{208FFBB6-1B73-4D13-AAD6-6027445DCC6F}" srcOrd="1" destOrd="0" parTransId="{7232B57F-5529-406B-B92A-C389C2DC0B83}" sibTransId="{7D354AE0-A529-4F92-804F-9CC1839250D8}"/>
    <dgm:cxn modelId="{3FC94484-006A-44AB-89DF-37D4A7917F63}" type="presOf" srcId="{EF361E05-C302-47C3-BB31-9C8F21EAC2CD}" destId="{7F9176F3-F0BB-4C6E-8A4A-3587788CAE3D}" srcOrd="0" destOrd="0" presId="urn:microsoft.com/office/officeart/2005/8/layout/vList4#1"/>
    <dgm:cxn modelId="{68F0A69D-C2E2-45C3-A387-B9E0D5FE822C}" type="presOf" srcId="{458228EF-D8D3-4F3A-B73F-DBF1143AEFC0}" destId="{AE358639-11CA-478D-A48C-B840863870AB}" srcOrd="1" destOrd="1" presId="urn:microsoft.com/office/officeart/2005/8/layout/vList4#1"/>
    <dgm:cxn modelId="{37542789-1B78-45E8-8F58-A61B5372CD6E}" type="presOf" srcId="{1FF356F2-4D77-4B66-82C9-1481EBFD8499}" destId="{69E268E9-5C4A-4AC0-B7D3-7926761BC044}" srcOrd="0" destOrd="2" presId="urn:microsoft.com/office/officeart/2005/8/layout/vList4#1"/>
    <dgm:cxn modelId="{9CA7939E-1093-46B4-8348-6D778D753E23}" type="presParOf" srcId="{E88D075A-A0D3-4EF2-A190-81F74F242441}" destId="{F11509E0-8249-4E9E-A4FC-6F70B0FDC31F}" srcOrd="0" destOrd="0" presId="urn:microsoft.com/office/officeart/2005/8/layout/vList4#1"/>
    <dgm:cxn modelId="{7891355B-6B13-404A-8DCC-D58C15EB52D5}" type="presParOf" srcId="{F11509E0-8249-4E9E-A4FC-6F70B0FDC31F}" destId="{7F9176F3-F0BB-4C6E-8A4A-3587788CAE3D}" srcOrd="0" destOrd="0" presId="urn:microsoft.com/office/officeart/2005/8/layout/vList4#1"/>
    <dgm:cxn modelId="{2F30AB1C-3758-4A79-9F19-468A1489AB96}" type="presParOf" srcId="{F11509E0-8249-4E9E-A4FC-6F70B0FDC31F}" destId="{0D776FE1-2D90-41DB-A753-840ADFB70C1F}" srcOrd="1" destOrd="0" presId="urn:microsoft.com/office/officeart/2005/8/layout/vList4#1"/>
    <dgm:cxn modelId="{D598CD92-6882-41F7-8182-F26A4C23167E}" type="presParOf" srcId="{F11509E0-8249-4E9E-A4FC-6F70B0FDC31F}" destId="{49EB9392-A352-4559-825E-E320E9658824}" srcOrd="2" destOrd="0" presId="urn:microsoft.com/office/officeart/2005/8/layout/vList4#1"/>
    <dgm:cxn modelId="{7989EDAE-4B6F-41B4-8CDC-641D5202A3B4}" type="presParOf" srcId="{E88D075A-A0D3-4EF2-A190-81F74F242441}" destId="{2F83ABA4-E619-46B4-A059-2FFCAAF311AF}" srcOrd="1" destOrd="0" presId="urn:microsoft.com/office/officeart/2005/8/layout/vList4#1"/>
    <dgm:cxn modelId="{535C7082-8D94-45F5-9C22-487656D75048}" type="presParOf" srcId="{E88D075A-A0D3-4EF2-A190-81F74F242441}" destId="{01A522BC-8077-44B5-8ABC-C2223D7583DD}" srcOrd="2" destOrd="0" presId="urn:microsoft.com/office/officeart/2005/8/layout/vList4#1"/>
    <dgm:cxn modelId="{C0EF5E15-ACAD-45CA-8E87-7207CD29D888}" type="presParOf" srcId="{01A522BC-8077-44B5-8ABC-C2223D7583DD}" destId="{69E268E9-5C4A-4AC0-B7D3-7926761BC044}" srcOrd="0" destOrd="0" presId="urn:microsoft.com/office/officeart/2005/8/layout/vList4#1"/>
    <dgm:cxn modelId="{F96C8FFD-B869-468F-A574-1E1DC2282B45}" type="presParOf" srcId="{01A522BC-8077-44B5-8ABC-C2223D7583DD}" destId="{99DB808C-78CC-4EF4-8697-AA607A234D08}" srcOrd="1" destOrd="0" presId="urn:microsoft.com/office/officeart/2005/8/layout/vList4#1"/>
    <dgm:cxn modelId="{5F602826-E726-472F-8239-4B5988141D01}" type="presParOf" srcId="{01A522BC-8077-44B5-8ABC-C2223D7583DD}" destId="{2E55ED6F-1CA7-4761-8D81-C7104E2524CC}" srcOrd="2" destOrd="0" presId="urn:microsoft.com/office/officeart/2005/8/layout/vList4#1"/>
    <dgm:cxn modelId="{F0BD90A6-772D-4C9B-B2F6-DDED5818DC48}" type="presParOf" srcId="{E88D075A-A0D3-4EF2-A190-81F74F242441}" destId="{2E6C353E-4368-4676-905B-F1A74DBA6B15}" srcOrd="3" destOrd="0" presId="urn:microsoft.com/office/officeart/2005/8/layout/vList4#1"/>
    <dgm:cxn modelId="{F4D9F45A-5CBE-4673-960C-8BAC5DEE57AB}" type="presParOf" srcId="{E88D075A-A0D3-4EF2-A190-81F74F242441}" destId="{2DC01DD8-380D-4680-9045-CB8A04837208}" srcOrd="4" destOrd="0" presId="urn:microsoft.com/office/officeart/2005/8/layout/vList4#1"/>
    <dgm:cxn modelId="{7439FAF0-016A-40F0-932C-2ECEFE84A1B3}" type="presParOf" srcId="{2DC01DD8-380D-4680-9045-CB8A04837208}" destId="{B8DD984D-1FB6-4459-9BC8-8B884DE8EA5B}" srcOrd="0" destOrd="0" presId="urn:microsoft.com/office/officeart/2005/8/layout/vList4#1"/>
    <dgm:cxn modelId="{EA347160-4A8A-4F73-9267-CB5778EB284C}" type="presParOf" srcId="{2DC01DD8-380D-4680-9045-CB8A04837208}" destId="{9C3B587F-590E-4782-BBAB-032AAB0E26B5}" srcOrd="1" destOrd="0" presId="urn:microsoft.com/office/officeart/2005/8/layout/vList4#1"/>
    <dgm:cxn modelId="{D6F59B86-7E85-49B7-AD19-0470FC963C54}" type="presParOf" srcId="{2DC01DD8-380D-4680-9045-CB8A04837208}" destId="{AE358639-11CA-478D-A48C-B840863870AB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6C63D5-AA2B-446F-B1FD-87E5CF2C5C5B}">
      <dsp:nvSpPr>
        <dsp:cNvPr id="0" name=""/>
        <dsp:cNvSpPr/>
      </dsp:nvSpPr>
      <dsp:spPr>
        <a:xfrm>
          <a:off x="0" y="46401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F27256-5E29-4336-A9E3-7DDF24BF0FF5}">
      <dsp:nvSpPr>
        <dsp:cNvPr id="0" name=""/>
        <dsp:cNvSpPr/>
      </dsp:nvSpPr>
      <dsp:spPr>
        <a:xfrm>
          <a:off x="1163951" y="144020"/>
          <a:ext cx="426720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800" kern="1200" dirty="0" smtClean="0"/>
            <a:t>Већина биљака имају сличне делове тела:корен,стабло,лист,цвет и семе</a:t>
          </a:r>
          <a:r>
            <a:rPr lang="en-US" sz="1800" kern="1200" dirty="0" smtClean="0"/>
            <a:t>;</a:t>
          </a:r>
          <a:endParaRPr lang="en-US" sz="1800" kern="1200" dirty="0"/>
        </a:p>
      </dsp:txBody>
      <dsp:txXfrm>
        <a:off x="1208623" y="188692"/>
        <a:ext cx="4177856" cy="825776"/>
      </dsp:txXfrm>
    </dsp:sp>
    <dsp:sp modelId="{3C48EC67-7BD4-4BAF-A3A1-C3B600BA0306}">
      <dsp:nvSpPr>
        <dsp:cNvPr id="0" name=""/>
        <dsp:cNvSpPr/>
      </dsp:nvSpPr>
      <dsp:spPr>
        <a:xfrm>
          <a:off x="0" y="187017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0619D8-ACC6-4DB0-A799-0255E22306AF}">
      <dsp:nvSpPr>
        <dsp:cNvPr id="0" name=""/>
        <dsp:cNvSpPr/>
      </dsp:nvSpPr>
      <dsp:spPr>
        <a:xfrm>
          <a:off x="1163951" y="1440165"/>
          <a:ext cx="426720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800" kern="1200" dirty="0" smtClean="0"/>
            <a:t>Скоро све биљке садрже зелену материју која им омогућава да производе храну;</a:t>
          </a:r>
          <a:endParaRPr lang="en-US" sz="1800" kern="1200" dirty="0"/>
        </a:p>
      </dsp:txBody>
      <dsp:txXfrm>
        <a:off x="1208623" y="1484837"/>
        <a:ext cx="4177856" cy="825776"/>
      </dsp:txXfrm>
    </dsp:sp>
    <dsp:sp modelId="{FA137D3E-13CA-4D47-9580-A04D520022ED}">
      <dsp:nvSpPr>
        <dsp:cNvPr id="0" name=""/>
        <dsp:cNvSpPr/>
      </dsp:nvSpPr>
      <dsp:spPr>
        <a:xfrm>
          <a:off x="0" y="3276340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3A2798-45BE-4CDD-9B15-25FC7AF3A283}">
      <dsp:nvSpPr>
        <dsp:cNvPr id="0" name=""/>
        <dsp:cNvSpPr/>
      </dsp:nvSpPr>
      <dsp:spPr>
        <a:xfrm>
          <a:off x="1197364" y="2808311"/>
          <a:ext cx="426720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800" kern="1200" dirty="0" smtClean="0"/>
            <a:t>Биљке се не крећу већ живе причвршћене за подлогу, али могу да праве покрете;</a:t>
          </a:r>
          <a:endParaRPr lang="en-US" sz="1800" kern="1200" dirty="0"/>
        </a:p>
      </dsp:txBody>
      <dsp:txXfrm>
        <a:off x="1242036" y="2852983"/>
        <a:ext cx="4177856" cy="8257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9176F3-F0BB-4C6E-8A4A-3587788CAE3D}">
      <dsp:nvSpPr>
        <dsp:cNvPr id="0" name=""/>
        <dsp:cNvSpPr/>
      </dsp:nvSpPr>
      <dsp:spPr>
        <a:xfrm>
          <a:off x="31502" y="0"/>
          <a:ext cx="7560840" cy="14851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800" kern="1200" dirty="0" smtClean="0"/>
            <a:t>Водене биљке имају високо и танко стабло или плутају по површини воде. Њихов корен је слабо развијен.</a:t>
          </a:r>
          <a:endParaRPr lang="en-US" sz="1800" kern="1200" dirty="0"/>
        </a:p>
      </dsp:txBody>
      <dsp:txXfrm>
        <a:off x="1692187" y="0"/>
        <a:ext cx="5900155" cy="1485165"/>
      </dsp:txXfrm>
    </dsp:sp>
    <dsp:sp modelId="{0D776FE1-2D90-41DB-A753-840ADFB70C1F}">
      <dsp:nvSpPr>
        <dsp:cNvPr id="0" name=""/>
        <dsp:cNvSpPr/>
      </dsp:nvSpPr>
      <dsp:spPr>
        <a:xfrm>
          <a:off x="-31502" y="148516"/>
          <a:ext cx="1935212" cy="118813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E268E9-5C4A-4AC0-B7D3-7926761BC044}">
      <dsp:nvSpPr>
        <dsp:cNvPr id="0" name=""/>
        <dsp:cNvSpPr/>
      </dsp:nvSpPr>
      <dsp:spPr>
        <a:xfrm>
          <a:off x="31502" y="1633681"/>
          <a:ext cx="7560840" cy="14851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800" kern="1200" dirty="0" smtClean="0"/>
            <a:t>Дрвеће и жбуње имају стабло и добро развијен корен.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/>
        </a:p>
      </dsp:txBody>
      <dsp:txXfrm>
        <a:off x="1692187" y="1633681"/>
        <a:ext cx="5900155" cy="1485165"/>
      </dsp:txXfrm>
    </dsp:sp>
    <dsp:sp modelId="{99DB808C-78CC-4EF4-8697-AA607A234D08}">
      <dsp:nvSpPr>
        <dsp:cNvPr id="0" name=""/>
        <dsp:cNvSpPr/>
      </dsp:nvSpPr>
      <dsp:spPr>
        <a:xfrm>
          <a:off x="-31502" y="1782198"/>
          <a:ext cx="1935212" cy="118813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DD984D-1FB6-4459-9BC8-8B884DE8EA5B}">
      <dsp:nvSpPr>
        <dsp:cNvPr id="0" name=""/>
        <dsp:cNvSpPr/>
      </dsp:nvSpPr>
      <dsp:spPr>
        <a:xfrm>
          <a:off x="31502" y="3218337"/>
          <a:ext cx="7560840" cy="14851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800" kern="1200" dirty="0" smtClean="0"/>
            <a:t>Стабло пустињских биљака служи за чување водедок су листови у облику трнова.</a:t>
          </a:r>
          <a:r>
            <a:rPr lang="en-US" sz="1800" kern="1200" dirty="0" smtClean="0"/>
            <a:t> </a:t>
          </a:r>
          <a:r>
            <a:rPr lang="sr-Cyrl-RS" sz="1800" kern="1200" dirty="0" smtClean="0"/>
            <a:t>Корен им је веома развијен</a:t>
          </a:r>
          <a:r>
            <a:rPr lang="en-US" sz="1800" kern="1200" dirty="0" smtClean="0"/>
            <a:t>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/>
        </a:p>
      </dsp:txBody>
      <dsp:txXfrm>
        <a:off x="1692187" y="3218337"/>
        <a:ext cx="5900155" cy="1485165"/>
      </dsp:txXfrm>
    </dsp:sp>
    <dsp:sp modelId="{9C3B587F-590E-4782-BBAB-032AAB0E26B5}">
      <dsp:nvSpPr>
        <dsp:cNvPr id="0" name=""/>
        <dsp:cNvSpPr/>
      </dsp:nvSpPr>
      <dsp:spPr>
        <a:xfrm>
          <a:off x="-31502" y="3415879"/>
          <a:ext cx="1935212" cy="118813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1884759" y="1371600"/>
            <a:ext cx="5372100" cy="41148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3120" y="1557867"/>
            <a:ext cx="4937760" cy="256032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3120" y="4185919"/>
            <a:ext cx="4937760" cy="1097278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49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07D07-95A7-42DA-8E81-1110DC32EFF1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443D-D7E4-4767-A1D6-405205E12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4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3300" y="1143001"/>
            <a:ext cx="2603501" cy="22859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82132"/>
            <a:ext cx="5246370" cy="507492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3301" y="3513665"/>
            <a:ext cx="2603500" cy="210312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07D07-95A7-42DA-8E81-1110DC32EFF1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443D-D7E4-4767-A1D6-405205E12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5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3300" y="1143001"/>
            <a:ext cx="2603501" cy="22859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3301" y="3513665"/>
            <a:ext cx="2603500" cy="210312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ltGray">
          <a:xfrm>
            <a:off x="520699" y="1051560"/>
            <a:ext cx="5143500" cy="4937760"/>
          </a:xfrm>
          <a:prstGeom prst="rect">
            <a:avLst/>
          </a:prstGeom>
          <a:solidFill>
            <a:schemeClr val="bg1"/>
          </a:soli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79038" y="1143000"/>
            <a:ext cx="5014518" cy="4754880"/>
          </a:xfrm>
          <a:solidFill>
            <a:schemeClr val="bg2">
              <a:lumMod val="40000"/>
              <a:lumOff val="60000"/>
            </a:schemeClr>
          </a:solidFill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07D07-95A7-42DA-8E81-1110DC32EFF1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443D-D7E4-4767-A1D6-405205E12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2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-1" y="457200"/>
            <a:ext cx="9141620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0" y="1697736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ltGray">
          <a:xfrm>
            <a:off x="0" y="457200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07D07-95A7-42DA-8E81-1110DC32EFF1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443D-D7E4-4767-A1D6-405205E12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7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846667"/>
            <a:ext cx="1371600" cy="55541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099" y="846667"/>
            <a:ext cx="5897880" cy="5554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07D07-95A7-42DA-8E81-1110DC32EFF1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443D-D7E4-4767-A1D6-405205E12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0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-1" y="457200"/>
            <a:ext cx="9141620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0" y="1697736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ltGray">
          <a:xfrm>
            <a:off x="0" y="457200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07D07-95A7-42DA-8E81-1110DC32EFF1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443D-D7E4-4767-A1D6-405205E12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52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4000500" y="762000"/>
            <a:ext cx="48006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0530" y="1016001"/>
            <a:ext cx="432054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40530" y="2980267"/>
            <a:ext cx="432054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167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ummer 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4000500" y="762000"/>
            <a:ext cx="48006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0530" y="1016001"/>
            <a:ext cx="432054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40530" y="2980267"/>
            <a:ext cx="432054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212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utumn 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4000500" y="762000"/>
            <a:ext cx="48006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0530" y="1016001"/>
            <a:ext cx="432054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40530" y="2980267"/>
            <a:ext cx="432054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54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Winter 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4000500" y="762000"/>
            <a:ext cx="48006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0530" y="1016001"/>
            <a:ext cx="432054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40530" y="2980267"/>
            <a:ext cx="432054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534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-1" y="457200"/>
            <a:ext cx="9141620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ltGray">
          <a:xfrm>
            <a:off x="0" y="1697736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ltGray">
          <a:xfrm>
            <a:off x="0" y="457200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2057400"/>
            <a:ext cx="3634740" cy="43434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160" y="2057400"/>
            <a:ext cx="3634740" cy="43434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07D07-95A7-42DA-8E81-1110DC32EFF1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443D-D7E4-4767-A1D6-405205E12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79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ltGray">
          <a:xfrm>
            <a:off x="-1" y="457200"/>
            <a:ext cx="9141620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ltGray">
          <a:xfrm>
            <a:off x="0" y="1697736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ltGray">
          <a:xfrm>
            <a:off x="0" y="457200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057400"/>
            <a:ext cx="3634740" cy="868681"/>
          </a:xfrm>
        </p:spPr>
        <p:txBody>
          <a:bodyPr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0100" y="2926080"/>
            <a:ext cx="363474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9160" y="2057400"/>
            <a:ext cx="3634740" cy="868681"/>
          </a:xfrm>
        </p:spPr>
        <p:txBody>
          <a:bodyPr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9160" y="2926080"/>
            <a:ext cx="363474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07D07-95A7-42DA-8E81-1110DC32EFF1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443D-D7E4-4767-A1D6-405205E12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ltGray">
          <a:xfrm>
            <a:off x="-1" y="457200"/>
            <a:ext cx="9141620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1697736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0" y="457200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07D07-95A7-42DA-8E81-1110DC32EFF1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443D-D7E4-4767-A1D6-405205E12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4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714" cy="45541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7200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562302"/>
            <a:ext cx="7543800" cy="1097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057400"/>
            <a:ext cx="75438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0" y="6519333"/>
            <a:ext cx="120015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BA907D07-95A7-42DA-8E81-1110DC32EFF1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0100" y="6519333"/>
            <a:ext cx="531495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8100" y="6519333"/>
            <a:ext cx="6858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043F443D-D7E4-4767-A1D6-405205E12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57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sm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sr-Cyrl-RS" dirty="0" smtClean="0">
                <a:solidFill>
                  <a:srgbClr val="C00000"/>
                </a:solidFill>
              </a:rPr>
              <a:t>ЦРАСТВО</a:t>
            </a:r>
            <a:br>
              <a:rPr lang="sr-Cyrl-RS" dirty="0" smtClean="0">
                <a:solidFill>
                  <a:srgbClr val="C00000"/>
                </a:solidFill>
              </a:rPr>
            </a:br>
            <a:r>
              <a:rPr lang="sr-Cyrl-RS" dirty="0" smtClean="0">
                <a:solidFill>
                  <a:srgbClr val="C00000"/>
                </a:solidFill>
              </a:rPr>
              <a:t>БИЉАКА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960" y="908720"/>
            <a:ext cx="4421118" cy="122413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en-US" sz="1600" dirty="0" smtClean="0"/>
              <a:t>     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b="1" dirty="0" smtClean="0"/>
              <a:t>      </a:t>
            </a:r>
            <a:r>
              <a:rPr lang="sr-Cyrl-RS" sz="2200" b="1" dirty="0" smtClean="0"/>
              <a:t>У царству биљака сврставамо</a:t>
            </a:r>
            <a:br>
              <a:rPr lang="sr-Cyrl-RS" sz="2200" b="1" dirty="0" smtClean="0"/>
            </a:br>
            <a:r>
              <a:rPr lang="sr-Cyrl-RS" sz="2200" b="1" dirty="0" smtClean="0"/>
              <a:t>органзме који се међусобно веома</a:t>
            </a:r>
            <a:br>
              <a:rPr lang="sr-Cyrl-RS" sz="2200" b="1" dirty="0" smtClean="0"/>
            </a:br>
            <a:r>
              <a:rPr lang="sr-Cyrl-RS" sz="2200" b="1" dirty="0" smtClean="0"/>
              <a:t>разликују, али и поред разлика већина</a:t>
            </a:r>
            <a:br>
              <a:rPr lang="sr-Cyrl-RS" sz="2200" b="1" dirty="0" smtClean="0"/>
            </a:br>
            <a:r>
              <a:rPr lang="sr-Cyrl-RS" sz="2200" b="1" dirty="0" smtClean="0"/>
              <a:t>биљака имају и неке заједничке особине</a:t>
            </a:r>
            <a:endParaRPr lang="en-US" sz="2200" b="1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41104476"/>
              </p:ext>
            </p:extLst>
          </p:nvPr>
        </p:nvGraphicFramePr>
        <p:xfrm>
          <a:off x="3048000" y="22768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RS" sz="2800" dirty="0" smtClean="0">
                <a:solidFill>
                  <a:schemeClr val="accent1">
                    <a:lumMod val="50000"/>
                  </a:schemeClr>
                </a:solidFill>
              </a:rPr>
              <a:t>Облик и величина биљака у великој мери</a:t>
            </a:r>
            <a:r>
              <a:rPr lang="sr-Cyrl-RS" sz="2800" dirty="0" smtClean="0">
                <a:solidFill>
                  <a:schemeClr val="accent1">
                    <a:lumMod val="50000"/>
                  </a:schemeClr>
                </a:solidFill>
              </a:rPr>
              <a:t>зависе од станишта у којој биљка живи: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12993049"/>
              </p:ext>
            </p:extLst>
          </p:nvPr>
        </p:nvGraphicFramePr>
        <p:xfrm>
          <a:off x="683568" y="1916832"/>
          <a:ext cx="756084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960" y="1484784"/>
            <a:ext cx="4320540" cy="18288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sr-Cyrl-RS" sz="2000" dirty="0" smtClean="0"/>
              <a:t>Зелену боју биљкаљма даје материја која се налази у њиховом телу</a:t>
            </a:r>
            <a:r>
              <a:rPr lang="en-US" sz="2000" dirty="0" smtClean="0"/>
              <a:t>, </a:t>
            </a:r>
            <a:r>
              <a:rPr lang="sr-Cyrl-RS" sz="2000" dirty="0" smtClean="0"/>
              <a:t>због које биљке могу да упијају сунчеву светлост и саме производе храну која им је потребна за живот.</a:t>
            </a:r>
            <a:endParaRPr lang="en-US" sz="2000" dirty="0"/>
          </a:p>
        </p:txBody>
      </p:sp>
      <p:pic>
        <p:nvPicPr>
          <p:cNvPr id="4" name="Picture 3" descr="k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4869160"/>
            <a:ext cx="1973580" cy="172819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347864" y="4869160"/>
            <a:ext cx="5580112" cy="172819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dirty="0" smtClean="0"/>
              <a:t>Занимљивости:</a:t>
            </a:r>
            <a:endParaRPr lang="en-US" dirty="0" smtClean="0"/>
          </a:p>
          <a:p>
            <a:r>
              <a:rPr lang="sr-Cyrl-RS" dirty="0" smtClean="0"/>
              <a:t>Врста кактуса Сагуаро може да тежи и неколико тона, а да скоро читава тежина отпада на воду</a:t>
            </a:r>
            <a:r>
              <a:rPr lang="en-US" dirty="0" smtClean="0"/>
              <a:t>, </a:t>
            </a:r>
            <a:r>
              <a:rPr lang="sr-Cyrl-RS" dirty="0" smtClean="0"/>
              <a:t>може да живи око 150 година и да нарасте до 15 метара.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0530" y="844846"/>
            <a:ext cx="4320540" cy="567929"/>
          </a:xfrm>
        </p:spPr>
        <p:txBody>
          <a:bodyPr>
            <a:normAutofit fontScale="90000"/>
          </a:bodyPr>
          <a:lstStyle/>
          <a:p>
            <a:r>
              <a:rPr lang="sr-Cyrl-RS" sz="2000" dirty="0" smtClean="0">
                <a:solidFill>
                  <a:srgbClr val="C00000"/>
                </a:solidFill>
              </a:rPr>
              <a:t>Температура и влажност ваздуха и земљишта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40530" y="1700808"/>
            <a:ext cx="4320540" cy="2232247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sr-Cyrl-RS" sz="1600" dirty="0" smtClean="0"/>
              <a:t>Имају велики утицај на раст биљака</a:t>
            </a:r>
            <a:r>
              <a:rPr lang="en-US" sz="1600" dirty="0" smtClean="0"/>
              <a:t>.</a:t>
            </a:r>
            <a:endParaRPr lang="en-US" sz="1600" dirty="0" smtClean="0"/>
          </a:p>
          <a:p>
            <a:pPr algn="l"/>
            <a:r>
              <a:rPr lang="en-US" sz="1600" dirty="0" smtClean="0">
                <a:latin typeface="Cambria"/>
              </a:rPr>
              <a:t>⧠ </a:t>
            </a:r>
            <a:r>
              <a:rPr lang="sr-Cyrl-RS" sz="1600" dirty="0" smtClean="0"/>
              <a:t>На ниским температурама или без влаге биљака расту</a:t>
            </a:r>
            <a:r>
              <a:rPr lang="en-US" sz="1600" dirty="0" smtClean="0"/>
              <a:t> </a:t>
            </a:r>
            <a:r>
              <a:rPr lang="sr-Cyrl-RS" sz="1600" dirty="0" smtClean="0"/>
              <a:t>вема</a:t>
            </a:r>
            <a:r>
              <a:rPr lang="en-US" sz="1600" dirty="0" smtClean="0"/>
              <a:t> </a:t>
            </a:r>
            <a:r>
              <a:rPr lang="sr-Cyrl-RS" sz="1600" dirty="0" smtClean="0"/>
              <a:t>споро</a:t>
            </a:r>
            <a:r>
              <a:rPr lang="en-US" sz="1600" dirty="0" smtClean="0"/>
              <a:t> </a:t>
            </a:r>
            <a:r>
              <a:rPr lang="sr-Cyrl-RS" sz="1600" dirty="0" smtClean="0"/>
              <a:t>или</a:t>
            </a:r>
            <a:r>
              <a:rPr lang="en-US" sz="1600" dirty="0" smtClean="0"/>
              <a:t> </a:t>
            </a:r>
            <a:r>
              <a:rPr lang="sr-Cyrl-RS" sz="1600" dirty="0" smtClean="0"/>
              <a:t>уопште</a:t>
            </a:r>
            <a:r>
              <a:rPr lang="en-US" sz="1600" dirty="0" smtClean="0"/>
              <a:t> </a:t>
            </a:r>
            <a:r>
              <a:rPr lang="sr-Cyrl-RS" sz="1600" dirty="0" smtClean="0"/>
              <a:t>не</a:t>
            </a:r>
            <a:r>
              <a:rPr lang="en-US" sz="1600" dirty="0" smtClean="0"/>
              <a:t> </a:t>
            </a:r>
            <a:r>
              <a:rPr lang="sr-Cyrl-RS" sz="1600" dirty="0" smtClean="0"/>
              <a:t>расту</a:t>
            </a:r>
            <a:r>
              <a:rPr lang="en-US" sz="1600" dirty="0" smtClean="0"/>
              <a:t>.</a:t>
            </a:r>
            <a:endParaRPr lang="en-US" sz="1600" dirty="0" smtClean="0"/>
          </a:p>
          <a:p>
            <a:pPr algn="l"/>
            <a:r>
              <a:rPr lang="en-US" sz="1600" dirty="0" smtClean="0">
                <a:latin typeface="Cambria"/>
              </a:rPr>
              <a:t>⧠ </a:t>
            </a:r>
            <a:r>
              <a:rPr lang="sr-Cyrl-RS" sz="1600" dirty="0" smtClean="0"/>
              <a:t>У сушним областима</a:t>
            </a:r>
            <a:r>
              <a:rPr lang="en-US" sz="1600" dirty="0" smtClean="0"/>
              <a:t>, </a:t>
            </a:r>
            <a:r>
              <a:rPr lang="sr-Cyrl-RS" sz="1600" dirty="0" smtClean="0"/>
              <a:t>као што су пустиње</a:t>
            </a:r>
            <a:r>
              <a:rPr lang="en-US" sz="1600" dirty="0" smtClean="0"/>
              <a:t>, </a:t>
            </a:r>
            <a:r>
              <a:rPr lang="sr-Cyrl-RS" sz="1600" dirty="0" smtClean="0"/>
              <a:t>могу живети само одређене биљке које су прилагођене тим условима живота.</a:t>
            </a:r>
            <a:endParaRPr lang="en-US" sz="1600" dirty="0" smtClean="0"/>
          </a:p>
          <a:p>
            <a:pPr algn="l"/>
            <a:r>
              <a:rPr lang="en-US" sz="1600" dirty="0" smtClean="0">
                <a:latin typeface="Cambria"/>
              </a:rPr>
              <a:t>⧠ </a:t>
            </a:r>
            <a:r>
              <a:rPr lang="sr-Cyrl-RS" sz="1600" dirty="0" smtClean="0"/>
              <a:t>У областима у којима се смењују годишња доба смењују се и повољни и неповољни услови живота и биљке се на разне начине прилагођавају неповољним условима.</a:t>
            </a:r>
            <a:endParaRPr lang="en-US" sz="1600" dirty="0" smtClean="0"/>
          </a:p>
          <a:p>
            <a:pPr algn="l"/>
            <a:endParaRPr lang="en-US" dirty="0" smtClean="0"/>
          </a:p>
        </p:txBody>
      </p:sp>
      <p:pic>
        <p:nvPicPr>
          <p:cNvPr id="4" name="Picture 3" descr="350px-Kalahari_E02_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4221088"/>
            <a:ext cx="3333750" cy="22383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75656" y="6525344"/>
            <a:ext cx="3240360" cy="33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Пустиња Калахари</a:t>
            </a:r>
            <a:r>
              <a:rPr lang="en-US" dirty="0" smtClean="0"/>
              <a:t>- </a:t>
            </a:r>
            <a:r>
              <a:rPr lang="sr-Cyrl-RS" dirty="0" smtClean="0"/>
              <a:t>Аустралија</a:t>
            </a:r>
            <a:endParaRPr lang="en-US" dirty="0"/>
          </a:p>
        </p:txBody>
      </p:sp>
      <p:pic>
        <p:nvPicPr>
          <p:cNvPr id="6" name="Picture 5" descr="d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4221088"/>
            <a:ext cx="2880320" cy="22322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292080" y="6525344"/>
            <a:ext cx="2880320" cy="33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Антартик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5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urSeasons_16x9.potx" id="{C09F2ED6-7B68-4305-826F-E326D3225887}" vid="{B7CA04BF-89D1-446E-AA25-D46A1422982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Theme15</Template>
  <TotalTime>114</TotalTime>
  <Words>250</Words>
  <Application>Microsoft Office PowerPoint</Application>
  <PresentationFormat>On-screen Show (4:3)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Cambria</vt:lpstr>
      <vt:lpstr>Constantia</vt:lpstr>
      <vt:lpstr>Wingdings</vt:lpstr>
      <vt:lpstr>Theme15</vt:lpstr>
      <vt:lpstr>ЦРАСТВО БИЉАКА</vt:lpstr>
      <vt:lpstr>                 У царству биљака сврставамо органзме који се међусобно веома разликују, али и поред разлика већина биљака имају и неке заједничке особине</vt:lpstr>
      <vt:lpstr>Облик и величина биљака у великој меризависе од станишта у којој биљка живи:</vt:lpstr>
      <vt:lpstr>Зелену боју биљкаљма даје материја која се налази у њиховом телу, због које биљке могу да упијају сунчеву светлост и саме производе храну која им је потребна за живот.</vt:lpstr>
      <vt:lpstr>Температура и влажност ваздуха и земљишта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CARSTVO  BILJAKA</dc:title>
  <dc:creator>Radmila</dc:creator>
  <cp:lastModifiedBy>Dinic</cp:lastModifiedBy>
  <cp:revision>19</cp:revision>
  <dcterms:created xsi:type="dcterms:W3CDTF">2014-03-01T17:03:47Z</dcterms:created>
  <dcterms:modified xsi:type="dcterms:W3CDTF">2019-09-11T08:28:35Z</dcterms:modified>
</cp:coreProperties>
</file>