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  <p:sldId id="266" r:id="rId9"/>
    <p:sldId id="263" r:id="rId10"/>
    <p:sldId id="269" r:id="rId11"/>
    <p:sldId id="27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Човек - део природе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854696" cy="1752600"/>
          </a:xfrm>
        </p:spPr>
        <p:txBody>
          <a:bodyPr/>
          <a:lstStyle/>
          <a:p>
            <a:r>
              <a:rPr lang="sr-Cyrl-RS" dirty="0" smtClean="0"/>
              <a:t>Јован Петрић</a:t>
            </a:r>
            <a:r>
              <a:rPr lang="en-US" dirty="0" smtClean="0"/>
              <a:t> IV2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Човек од рођења се развија и тако мења многе особине.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21" y="1935163"/>
            <a:ext cx="6321357" cy="4389437"/>
          </a:xfrm>
        </p:spPr>
      </p:pic>
    </p:spTree>
    <p:extLst>
      <p:ext uri="{BB962C8B-B14F-4D97-AF65-F5344CB8AC3E}">
        <p14:creationId xmlns:p14="http://schemas.microsoft.com/office/powerpoint/2010/main" val="3719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Код већине живих бића, па и код човека разликујемо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мушки и женски пол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То нам омогућава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5117170" cy="3745275"/>
          </a:xfrm>
        </p:spPr>
      </p:pic>
    </p:spTree>
    <p:extLst>
      <p:ext uri="{BB962C8B-B14F-4D97-AF65-F5344CB8AC3E}">
        <p14:creationId xmlns:p14="http://schemas.microsoft.com/office/powerpoint/2010/main" val="3792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3871119" cy="3871119"/>
          </a:xfrm>
        </p:spPr>
      </p:pic>
    </p:spTree>
    <p:extLst>
      <p:ext uri="{BB962C8B-B14F-4D97-AF65-F5344CB8AC3E}">
        <p14:creationId xmlns:p14="http://schemas.microsoft.com/office/powerpoint/2010/main" val="3273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Човек је сличан животињама по многим особинама,                 активностима и изгледу.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7924800" cy="3962400"/>
          </a:xfrm>
        </p:spPr>
      </p:pic>
    </p:spTree>
    <p:extLst>
      <p:ext uri="{BB962C8B-B14F-4D97-AF65-F5344CB8AC3E}">
        <p14:creationId xmlns:p14="http://schemas.microsoft.com/office/powerpoint/2010/main" val="7654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Научници тврде да смо постали од мајмуна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498623" cy="253047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038600" cy="2514600"/>
          </a:xfrm>
        </p:spPr>
      </p:pic>
    </p:spTree>
    <p:extLst>
      <p:ext uri="{BB962C8B-B14F-4D97-AF65-F5344CB8AC3E}">
        <p14:creationId xmlns:p14="http://schemas.microsoft.com/office/powerpoint/2010/main" val="35148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Делови тела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0"/>
            <a:ext cx="8305800" cy="5514398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514600" y="41148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114800"/>
            <a:ext cx="990600" cy="445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Храни се другим организмима: биљкама и животињама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49" y="2133600"/>
            <a:ext cx="5786451" cy="4572000"/>
          </a:xfrm>
        </p:spPr>
      </p:pic>
    </p:spTree>
    <p:extLst>
      <p:ext uri="{BB962C8B-B14F-4D97-AF65-F5344CB8AC3E}">
        <p14:creationId xmlns:p14="http://schemas.microsoft.com/office/powerpoint/2010/main" val="16726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4688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Људи и животиње су слични: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живе у заједници, брину о младима, одржавају хигијену и припремају храну за зиму.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32765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038600" cy="3352800"/>
          </a:xfrm>
        </p:spPr>
      </p:pic>
    </p:spTree>
    <p:extLst>
      <p:ext uri="{BB962C8B-B14F-4D97-AF65-F5344CB8AC3E}">
        <p14:creationId xmlns:p14="http://schemas.microsoft.com/office/powerpoint/2010/main" val="21502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Човек је </a:t>
            </a:r>
            <a:r>
              <a:rPr lang="sr-Cyrl-R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разумно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биће:</a:t>
            </a:r>
            <a:br>
              <a:rPr lang="sr-Cyrl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мисли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r-Cyrl-RS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ствара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5029199" cy="4648200"/>
          </a:xfrm>
        </p:spPr>
      </p:pic>
    </p:spTree>
    <p:extLst>
      <p:ext uri="{BB962C8B-B14F-4D97-AF65-F5344CB8AC3E}">
        <p14:creationId xmlns:p14="http://schemas.microsoft.com/office/powerpoint/2010/main" val="22209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Не постоје два иста човека. Свако од нас има свој </a:t>
            </a:r>
            <a:r>
              <a:rPr lang="sr-Cyrl-R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ДНК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23283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Људи се међу собом разликују по: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изгледу, узрасту и полу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73562"/>
            <a:ext cx="4038600" cy="2528514"/>
          </a:xfrm>
        </p:spPr>
      </p:pic>
    </p:spTree>
    <p:extLst>
      <p:ext uri="{BB962C8B-B14F-4D97-AF65-F5344CB8AC3E}">
        <p14:creationId xmlns:p14="http://schemas.microsoft.com/office/powerpoint/2010/main" val="42100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102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Flow</vt:lpstr>
      <vt:lpstr>Човек - део природе</vt:lpstr>
      <vt:lpstr>Човек је сличан животињама по многим особинама,                 активностима и изгледу.</vt:lpstr>
      <vt:lpstr>Научници тврде да смо постали од мајмуна</vt:lpstr>
      <vt:lpstr>Делови тела</vt:lpstr>
      <vt:lpstr>Храни се другим организмима: биљкама и животињама</vt:lpstr>
      <vt:lpstr>Људи и животиње су слични: живе у заједници, брину о младима, одржавају хигијену и припремају храну за зиму.</vt:lpstr>
      <vt:lpstr>Човек је разумно биће: мисли, ради,  ствара</vt:lpstr>
      <vt:lpstr>Не постоје два иста човека. Свако од нас има свој ДНК</vt:lpstr>
      <vt:lpstr>Људи се међу собом разликују по: изгледу, узрасту и полу</vt:lpstr>
      <vt:lpstr>Човек од рођења се развија и тако мења многе особине.</vt:lpstr>
      <vt:lpstr>Код већине живих бића, па и код човека разликујемо мушки и женски пол. То нам омогућава потомство.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Човек део природе</dc:title>
  <dc:creator>Aleksa</dc:creator>
  <cp:lastModifiedBy>Dinic</cp:lastModifiedBy>
  <cp:revision>30</cp:revision>
  <dcterms:created xsi:type="dcterms:W3CDTF">2006-08-16T00:00:00Z</dcterms:created>
  <dcterms:modified xsi:type="dcterms:W3CDTF">2019-10-06T21:16:22Z</dcterms:modified>
</cp:coreProperties>
</file>