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CAD-C7E6-42CE-A01F-AE2A2C96DF3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539CAD-C7E6-42CE-A01F-AE2A2C96DF3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484387-4EE5-4DF5-894D-FCA52BD288A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ЧОВЕК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01729">
            <a:off x="-5783" y="258685"/>
            <a:ext cx="2328850" cy="79218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effectLst/>
                <a:latin typeface="Arial Black" pitchFamily="34" charset="0"/>
              </a:rPr>
              <a:t>СКЕЛЕТ</a:t>
            </a:r>
            <a:endParaRPr lang="en-US" sz="3200" dirty="0">
              <a:effectLst/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857327"/>
          </a:xfrm>
        </p:spPr>
        <p:txBody>
          <a:bodyPr>
            <a:normAutofit fontScale="85000" lnSpcReduction="20000"/>
          </a:bodyPr>
          <a:lstStyle/>
          <a:p>
            <a:r>
              <a:rPr lang="sr-Cyrl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Неке кости служе за кретање</a:t>
            </a:r>
            <a:r>
              <a:rPr lang="sr-Latn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sr-Cyrl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а неких за заштиту меких делова тела.</a:t>
            </a:r>
            <a:r>
              <a:rPr lang="sr-Latn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sr-Cyrl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ЛОБАЊА штити мозак</a:t>
            </a:r>
            <a:r>
              <a:rPr lang="sr-Latn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sr-Cyrl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РЕБРА штите плућа и друге органе</a:t>
            </a:r>
            <a:r>
              <a:rPr lang="sr-Latn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)</a:t>
            </a:r>
            <a:br>
              <a:rPr lang="sr-Latn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sr-Cyrl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Кости које служе за кретање могу и саме да се покрећу</a:t>
            </a:r>
            <a:r>
              <a:rPr lang="sr-Latn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</a:t>
            </a:r>
            <a:br>
              <a:rPr lang="sr-Latn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sr-Cyrl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За њих су причвршћени МИШИЋИ</a:t>
            </a:r>
            <a:r>
              <a:rPr lang="sr-Latn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sr-Cyrl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Стезањем</a:t>
            </a:r>
            <a:r>
              <a:rPr lang="sr-Latn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r-Cyrl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 опуштања мишића долази до покретања костију.Кости, удови су повезани ЗГЛОБОВИМА</a:t>
            </a:r>
            <a:r>
              <a:rPr lang="sr-Latn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</a:t>
            </a:r>
            <a:br>
              <a:rPr lang="sr-Latn-RS" sz="24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lang="en-US" dirty="0"/>
          </a:p>
        </p:txBody>
      </p:sp>
      <p:pic>
        <p:nvPicPr>
          <p:cNvPr id="3074" name="Picture 2" descr="C:\Users\Acer\Desktop\im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82488" y="273050"/>
            <a:ext cx="4296874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c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2071702" cy="1929272"/>
          </a:xfrm>
          <a:prstGeom prst="rect">
            <a:avLst/>
          </a:prstGeom>
          <a:noFill/>
        </p:spPr>
      </p:pic>
      <p:pic>
        <p:nvPicPr>
          <p:cNvPr id="4099" name="Picture 3" descr="C:\Users\Acer\Desktop\5f7dc9f721a6e6f6b69cb2d1b3d47c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3342466" cy="2225677"/>
          </a:xfrm>
          <a:prstGeom prst="rect">
            <a:avLst/>
          </a:prstGeom>
          <a:noFill/>
        </p:spPr>
      </p:pic>
      <p:pic>
        <p:nvPicPr>
          <p:cNvPr id="4102" name="Picture 6" descr="C:\Users\Acer\Desktop\www.pharmamedica.rs_images_fotografije_Broj4_prelom-kuka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86124"/>
            <a:ext cx="3810000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BALK-SKE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290"/>
            <a:ext cx="3810000" cy="1522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115204" cy="1033450"/>
          </a:xfrm>
        </p:spPr>
        <p:txBody>
          <a:bodyPr/>
          <a:lstStyle/>
          <a:p>
            <a:r>
              <a:rPr lang="sr-Cyrl-RS" dirty="0" smtClean="0"/>
              <a:t>ХРАНИМ СЕ И ДИШЕМ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8215370" cy="464347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Храна у нашим устима ситни се помоћу зуба, а језик преврће храну натопљену пљувачком.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Док храна пролази кроз тело из ње се издвајају састојци који су важни за раст и развојНесварени делови хране избацују се кроз АНАЛНИ ОТВОР.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Хигијена зуба и уста је веома важна јер се између зуба могу развити бактреије ако остане храна на том месту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ГДЕ ХРАНА ПРОЛАЗИ</a:t>
            </a:r>
            <a:r>
              <a:rPr lang="sr-Latn-RS" dirty="0" smtClean="0"/>
              <a:t>?</a:t>
            </a:r>
            <a:endParaRPr lang="en-US" dirty="0"/>
          </a:p>
        </p:txBody>
      </p:sp>
      <p:pic>
        <p:nvPicPr>
          <p:cNvPr id="6146" name="Picture 2" descr="C:\Users\Acer\Desktop\sistem-organa-za-varenje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80007"/>
            <a:ext cx="7072362" cy="5120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154758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Када дишемо удишемо и издишемо ваздухИз удахнутог ваздуха човеку је неопходан кисеоник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Када издишемо избацујемо угљен-диоксид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ДИШЕМО...</a:t>
            </a:r>
            <a:endParaRPr lang="en-US" dirty="0"/>
          </a:p>
        </p:txBody>
      </p:sp>
      <p:pic>
        <p:nvPicPr>
          <p:cNvPr id="7170" name="Picture 2" descr="C:\Users\Acer\Desktop\преузимањ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1106" y="1542444"/>
            <a:ext cx="3782266" cy="4458323"/>
          </a:xfrm>
          <a:prstGeom prst="rect">
            <a:avLst/>
          </a:prstGeom>
          <a:noFill/>
        </p:spPr>
      </p:pic>
      <p:pic>
        <p:nvPicPr>
          <p:cNvPr id="7171" name="Picture 3" descr="C:\Users\Acer\Desktop\organi-za-disanje-5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71612"/>
            <a:ext cx="440055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43766" cy="1033450"/>
          </a:xfrm>
        </p:spPr>
        <p:txBody>
          <a:bodyPr/>
          <a:lstStyle/>
          <a:p>
            <a:r>
              <a:rPr lang="sr-Cyrl-RS" dirty="0" smtClean="0"/>
              <a:t>МОЗАК,НЕРВНА ЧУЛА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786" y="1785926"/>
            <a:ext cx="8072494" cy="4714908"/>
          </a:xfrm>
        </p:spPr>
        <p:txBody>
          <a:bodyPr/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Мозак је главни управљачки центар нашег тела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Он прима поруке и шаље упутства осталим деловима тела.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Мозак се налази у лобањи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Acer\Desktop\nervous_system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8100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608332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Све што се дешава око нас сазнајемо путем чула:</a:t>
            </a:r>
            <a:br>
              <a:rPr lang="sr-Cyrl-RS" sz="2400" dirty="0" smtClean="0">
                <a:latin typeface="Arial" pitchFamily="34" charset="0"/>
                <a:cs typeface="Arial" pitchFamily="34" charset="0"/>
              </a:rPr>
            </a:br>
            <a:r>
              <a:rPr lang="sr-Cyrl-RS" sz="2400" dirty="0" smtClean="0">
                <a:latin typeface="Arial" pitchFamily="34" charset="0"/>
                <a:cs typeface="Arial" pitchFamily="34" charset="0"/>
              </a:rPr>
              <a:t>-чуло вида</a:t>
            </a:r>
            <a:br>
              <a:rPr lang="sr-Cyrl-RS" sz="2400" dirty="0" smtClean="0">
                <a:latin typeface="Arial" pitchFamily="34" charset="0"/>
                <a:cs typeface="Arial" pitchFamily="34" charset="0"/>
              </a:rPr>
            </a:br>
            <a:r>
              <a:rPr lang="sr-Cyrl-RS" sz="2400" dirty="0" smtClean="0">
                <a:latin typeface="Arial" pitchFamily="34" charset="0"/>
                <a:cs typeface="Arial" pitchFamily="34" charset="0"/>
              </a:rPr>
              <a:t>-чуло слуха</a:t>
            </a:r>
            <a:br>
              <a:rPr lang="sr-Cyrl-RS" sz="2400" dirty="0" smtClean="0">
                <a:latin typeface="Arial" pitchFamily="34" charset="0"/>
                <a:cs typeface="Arial" pitchFamily="34" charset="0"/>
              </a:rPr>
            </a:br>
            <a:r>
              <a:rPr lang="sr-Cyrl-RS" sz="2400" dirty="0" smtClean="0">
                <a:latin typeface="Arial" pitchFamily="34" charset="0"/>
                <a:cs typeface="Arial" pitchFamily="34" charset="0"/>
              </a:rPr>
              <a:t>-чуло мириса</a:t>
            </a:r>
            <a:br>
              <a:rPr lang="sr-Cyrl-RS" sz="2400" dirty="0" smtClean="0">
                <a:latin typeface="Arial" pitchFamily="34" charset="0"/>
                <a:cs typeface="Arial" pitchFamily="34" charset="0"/>
              </a:rPr>
            </a:br>
            <a:r>
              <a:rPr lang="sr-Cyrl-RS" sz="2400" dirty="0" smtClean="0">
                <a:latin typeface="Arial" pitchFamily="34" charset="0"/>
                <a:cs typeface="Arial" pitchFamily="34" charset="0"/>
              </a:rPr>
              <a:t>-чуло укуса</a:t>
            </a:r>
            <a:br>
              <a:rPr lang="sr-Cyrl-RS" sz="2400" dirty="0" smtClean="0">
                <a:latin typeface="Arial" pitchFamily="34" charset="0"/>
                <a:cs typeface="Arial" pitchFamily="34" charset="0"/>
              </a:rPr>
            </a:br>
            <a:r>
              <a:rPr lang="sr-Cyrl-RS" sz="2400" dirty="0" smtClean="0">
                <a:latin typeface="Arial" pitchFamily="34" charset="0"/>
                <a:cs typeface="Arial" pitchFamily="34" charset="0"/>
              </a:rPr>
              <a:t>-чуло додира</a:t>
            </a:r>
            <a:br>
              <a:rPr lang="sr-Cyrl-R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bez-kog-cula-ne-bi-mogao-da-ziv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732" y="857232"/>
            <a:ext cx="7975038" cy="52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6011882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effectLst/>
                <a:latin typeface="Arial" pitchFamily="34" charset="0"/>
                <a:cs typeface="Arial" pitchFamily="34" charset="0"/>
              </a:rPr>
              <a:t>Човек је део живе природе.Као и друга жива бића-ОН СЕ РАЂА, РАСТЕ</a:t>
            </a:r>
            <a:r>
              <a:rPr lang="sr-Latn-RS" sz="4000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sr-Cyrl-RS" sz="4000" dirty="0" smtClean="0">
                <a:effectLst/>
                <a:latin typeface="Arial" pitchFamily="34" charset="0"/>
                <a:cs typeface="Arial" pitchFamily="34" charset="0"/>
              </a:rPr>
              <a:t>РАЗВИЈА, ХРАНИ, ДИШЕ</a:t>
            </a:r>
            <a:r>
              <a:rPr lang="sr-Latn-RS" sz="4000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sr-Cyrl-RS" sz="4000" dirty="0" smtClean="0">
                <a:effectLst/>
                <a:latin typeface="Arial" pitchFamily="34" charset="0"/>
                <a:cs typeface="Arial" pitchFamily="34" charset="0"/>
              </a:rPr>
              <a:t>РАЗМНОЖАВА, СТАРИ И УМИРЕ</a:t>
            </a:r>
            <a:r>
              <a:rPr lang="sr-Latn-RS" sz="4000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Cochlear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4110736" cy="2357454"/>
          </a:xfrm>
          <a:prstGeom prst="rect">
            <a:avLst/>
          </a:prstGeom>
          <a:noFill/>
        </p:spPr>
      </p:pic>
      <p:pic>
        <p:nvPicPr>
          <p:cNvPr id="10243" name="Picture 3" descr="C:\Users\Acer\Desktop\220px-Image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876"/>
            <a:ext cx="2095500" cy="2228850"/>
          </a:xfrm>
          <a:prstGeom prst="rect">
            <a:avLst/>
          </a:prstGeom>
          <a:noFill/>
        </p:spPr>
      </p:pic>
      <p:pic>
        <p:nvPicPr>
          <p:cNvPr id="10244" name="Picture 4" descr="C:\Users\Acer\Desktop\koza - kozni siste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857232"/>
            <a:ext cx="238125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43766" cy="819136"/>
          </a:xfrm>
        </p:spPr>
        <p:txBody>
          <a:bodyPr/>
          <a:lstStyle/>
          <a:p>
            <a:r>
              <a:rPr lang="sr-Cyrl-RS" dirty="0" smtClean="0"/>
              <a:t>КРВ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7786742" cy="5000660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atin typeface="Arial" pitchFamily="34" charset="0"/>
                <a:cs typeface="Arial" pitchFamily="34" charset="0"/>
              </a:rPr>
              <a:t>Храњиве састојке и кисеоник у нашем телу преноси течност која се назива крв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Крв тече кроз крвне судове уз помоћ срца.</a:t>
            </a:r>
            <a:endParaRPr lang="sr-Latn-RS" sz="2800" dirty="0" smtClean="0">
              <a:latin typeface="Arial" pitchFamily="34" charset="0"/>
              <a:cs typeface="Arial" pitchFamily="34" charset="0"/>
            </a:endParaRPr>
          </a:p>
          <a:p>
            <a:endParaRPr lang="sr-Cyrl-R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800" dirty="0" smtClean="0">
                <a:latin typeface="Arial" pitchFamily="34" charset="0"/>
                <a:cs typeface="Arial" pitchFamily="34" charset="0"/>
              </a:rPr>
              <a:t>Срце се непрестано шири и скупља и тако пумпа крв која тече по телу.</a:t>
            </a:r>
            <a:endParaRPr lang="sr-Latn-R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holestero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175000" cy="2844800"/>
          </a:xfrm>
          <a:prstGeom prst="rect">
            <a:avLst/>
          </a:prstGeom>
          <a:noFill/>
        </p:spPr>
      </p:pic>
      <p:pic>
        <p:nvPicPr>
          <p:cNvPr id="11267" name="Picture 3" descr="C:\Users\Acer\Desktop\kardiosistem-300x2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78621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115204" cy="1033450"/>
          </a:xfrm>
        </p:spPr>
        <p:txBody>
          <a:bodyPr/>
          <a:lstStyle/>
          <a:p>
            <a:r>
              <a:rPr lang="sr-Cyrl-RS" dirty="0" smtClean="0">
                <a:effectLst/>
              </a:rPr>
              <a:t>ГДЕ СВЕ ЗАВРШАВА</a:t>
            </a:r>
            <a:r>
              <a:rPr lang="sr-Latn-RS" dirty="0" smtClean="0">
                <a:effectLst/>
              </a:rPr>
              <a:t>?</a:t>
            </a:r>
            <a:endParaRPr lang="en-US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2000240"/>
            <a:ext cx="8215370" cy="4143404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Захваљујући бубрезима и бешици из нашег тела се избацује штетна течност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Она се назива урин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Да би бубрези нормално радили потребно је пити довољно воде.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На бубреге штетно утиче слана и јака храна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Ако погледаш своју кожу кроз лупу, видећеш ситне рупице- поре.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Кроз поре излази зној са штетним састојцима. Значи штетни састојци се избацују знојењем.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972328" cy="890574"/>
          </a:xfrm>
        </p:spPr>
        <p:txBody>
          <a:bodyPr/>
          <a:lstStyle/>
          <a:p>
            <a:r>
              <a:rPr lang="sr-Cyrl-RS" dirty="0" smtClean="0"/>
              <a:t>ЧОВЕК МИСЛИ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Човек размишља, учи и памти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       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0"/>
            <a:ext cx="7929618" cy="2143116"/>
          </a:xfrm>
        </p:spPr>
        <p:txBody>
          <a:bodyPr/>
          <a:lstStyle/>
          <a:p>
            <a:r>
              <a:rPr lang="sr-Cyrl-RS" dirty="0" smtClean="0"/>
              <a:t>ЧОВЕК ГОВОРИ И ЖИВИ У ЗАЈЕДНИЦИ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ЉУДИ СУ УВЕК БИЛИ УПУЋЕНИ ЈЕДНИ НА ДРУГЕ.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ПОЧЕЛИ СУ ДА СЕ СПОРАЗУМЕВАЈУ ПОКРЕТИМА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ТАКО ЈЕ ПОЧЕО ДА СЕ РАЗВИЈА ГОВОР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ГОВОРОМ ЈЕ ИЗНОСИО СВОЈЕ МИСЛИ</a:t>
            </a:r>
            <a:r>
              <a:rPr lang="sr-Cyrl-RS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 ОСЕЋАЊА.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ЧОВЕК ИМА ПОТРЕБУ ДА ЖИВИ СА ДРУГИМ ЉУДИМА.ПОРОДИЦА ЈЕ ОСНОВНА ЉУДСКА ЗАЈЕДНИЦА.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60730"/>
            <a:ext cx="7086600" cy="1828800"/>
          </a:xfrm>
        </p:spPr>
        <p:txBody>
          <a:bodyPr/>
          <a:lstStyle/>
          <a:p>
            <a:r>
              <a:rPr lang="sr-Cyrl-RS" dirty="0" smtClean="0"/>
              <a:t>ЧОВЕК ЈЕ ОДГОВОРАН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r-Cyrl-RS" sz="2800" dirty="0" smtClean="0">
                <a:latin typeface="Arial" pitchFamily="34" charset="0"/>
                <a:cs typeface="Arial" pitchFamily="34" charset="0"/>
              </a:rPr>
              <a:t>Зато што размишља човек има одговорност према природи, другим људима, књигама, играчкама,...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ЧОВЕК РАДИ И СТВАРА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Да би имао све што му је потребно за живот, човек ради, производи, прави,...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Бројни проналасци су омогућили да наш живот буде једноставан, лак и занимљив.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 чему се разликују ова деца?</a:t>
            </a:r>
            <a:endParaRPr lang="en-US" dirty="0"/>
          </a:p>
        </p:txBody>
      </p:sp>
      <p:pic>
        <p:nvPicPr>
          <p:cNvPr id="1026" name="Picture 2" descr="C:\Users\Ac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60903"/>
            <a:ext cx="7149938" cy="4211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86600" cy="1828800"/>
          </a:xfrm>
        </p:spPr>
        <p:txBody>
          <a:bodyPr/>
          <a:lstStyle/>
          <a:p>
            <a:r>
              <a:rPr lang="sr-Cyrl-RS" dirty="0" smtClean="0"/>
              <a:t>КОЖА НАС ШТИТИ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2017440"/>
            <a:ext cx="6900890" cy="3635858"/>
          </a:xfrm>
        </p:spPr>
        <p:txBody>
          <a:bodyPr>
            <a:no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Наше тело прекрива кожа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Њена улога је да нас штитио од штетних утицаја околине и умањи губитак воде – помаже нам да одржимо телесну температуру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Веома је важно да се кожа правилно негује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Прејако сунце је веома штетно за кожу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МЛАДЕЖЕ НА КОЖИ ТРЕБА РЕДОВНО ДА КОНТРОЛИШЕМО КОД КОЖНОГ ЛЕКАРА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!!!!!!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186642" cy="1104888"/>
          </a:xfrm>
        </p:spPr>
        <p:txBody>
          <a:bodyPr/>
          <a:lstStyle/>
          <a:p>
            <a:r>
              <a:rPr lang="sr-Cyrl-RS" dirty="0" smtClean="0"/>
              <a:t>СТОЈИМ И КРЕЋЕМ СЕ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857364"/>
            <a:ext cx="7858180" cy="4572032"/>
          </a:xfrm>
        </p:spPr>
        <p:txBody>
          <a:bodyPr/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КОСТИ СУ ЧВРСТИ ДЕЛОВИ ТЕЛА.БЕБА СЕ РАЂА СА 270-300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малих и меких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КОСТИЈУ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а неке кости су током живота срасле тако да одрастао човек има 200 костију.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Све кости су међусобно повезане и чине КОСТУР-СКЕЛЕТ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Костур- скелет је ослонац нашег тела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Најважнији део скелета је КИЧМА.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Она се састоји из низа ПРШЉЕНОВА.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cer\Desktop\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304802"/>
            <a:ext cx="1338258" cy="1822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</TotalTime>
  <Words>530</Words>
  <Application>Microsoft Office PowerPoint</Application>
  <PresentationFormat>On-screen Show (4:3)</PresentationFormat>
  <Paragraphs>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Book Antiqua</vt:lpstr>
      <vt:lpstr>Lucida Sans</vt:lpstr>
      <vt:lpstr>Wingdings</vt:lpstr>
      <vt:lpstr>Wingdings 2</vt:lpstr>
      <vt:lpstr>Wingdings 3</vt:lpstr>
      <vt:lpstr>Apex</vt:lpstr>
      <vt:lpstr>ЧОВЕК</vt:lpstr>
      <vt:lpstr>Човек је део живе природе.Као и друга жива бића-ОН СЕ РАЂА, РАСТЕ, РАЗВИЈА, ХРАНИ, ДИШЕ, РАЗМНОЖАВА, СТАРИ И УМИРЕ.</vt:lpstr>
      <vt:lpstr>ЧОВЕК МИСЛИ</vt:lpstr>
      <vt:lpstr>ЧОВЕК ГОВОРИ И ЖИВИ У ЗАЈЕДНИЦИ</vt:lpstr>
      <vt:lpstr>ЧОВЕК ЈЕ ОДГОВОРАН</vt:lpstr>
      <vt:lpstr>ЧОВЕК РАДИ И СТВАРА</vt:lpstr>
      <vt:lpstr>По чему се разликују ова деца?</vt:lpstr>
      <vt:lpstr>КОЖА НАС ШТИТИ</vt:lpstr>
      <vt:lpstr>СТОЈИМ И КРЕЋЕМ СЕ</vt:lpstr>
      <vt:lpstr>СКЕЛЕТ</vt:lpstr>
      <vt:lpstr>PowerPoint Presentation</vt:lpstr>
      <vt:lpstr>PowerPoint Presentation</vt:lpstr>
      <vt:lpstr>ХРАНИМ СЕ И ДИШЕМ</vt:lpstr>
      <vt:lpstr>ГДЕ ХРАНА ПРОЛАЗИ?</vt:lpstr>
      <vt:lpstr>Када дишемо удишемо и издишемо ваздухИз удахнутог ваздуха човеку је неопходан кисеоник. Када издишемо избацујемо угљен-диоксид. </vt:lpstr>
      <vt:lpstr>ДИШЕМО...</vt:lpstr>
      <vt:lpstr>МОЗАК,НЕРВНА ЧУЛА</vt:lpstr>
      <vt:lpstr>Све што се дешава око нас сазнајемо путем чула: -чуло вида -чуло слуха -чуло мириса -чуло укуса -чуло додира </vt:lpstr>
      <vt:lpstr>PowerPoint Presentation</vt:lpstr>
      <vt:lpstr>PowerPoint Presentation</vt:lpstr>
      <vt:lpstr>КРВ</vt:lpstr>
      <vt:lpstr>PowerPoint Presentation</vt:lpstr>
      <vt:lpstr>ГДЕ СВЕ ЗАВРШАВА?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ČOVEK- PRIRODNO I DRUŠTVENO BIĆE</dc:title>
  <dc:creator>Acer</dc:creator>
  <cp:lastModifiedBy>Dinic</cp:lastModifiedBy>
  <cp:revision>19</cp:revision>
  <dcterms:created xsi:type="dcterms:W3CDTF">2016-03-30T06:10:08Z</dcterms:created>
  <dcterms:modified xsi:type="dcterms:W3CDTF">2019-10-08T16:59:53Z</dcterms:modified>
</cp:coreProperties>
</file>