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7F35-C312-44C7-AC41-948E49B481AB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C15CD-961C-4CB5-A4A6-8B2FCBD5B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1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7F35-C312-44C7-AC41-948E49B481AB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C15CD-961C-4CB5-A4A6-8B2FCBD5B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54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7F35-C312-44C7-AC41-948E49B481AB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C15CD-961C-4CB5-A4A6-8B2FCBD5B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21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7F35-C312-44C7-AC41-948E49B481AB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C15CD-961C-4CB5-A4A6-8B2FCBD5B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0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7F35-C312-44C7-AC41-948E49B481AB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C15CD-961C-4CB5-A4A6-8B2FCBD5B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674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7F35-C312-44C7-AC41-948E49B481AB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C15CD-961C-4CB5-A4A6-8B2FCBD5B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431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7F35-C312-44C7-AC41-948E49B481AB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C15CD-961C-4CB5-A4A6-8B2FCBD5B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7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7F35-C312-44C7-AC41-948E49B481AB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C15CD-961C-4CB5-A4A6-8B2FCBD5B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1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7F35-C312-44C7-AC41-948E49B481AB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C15CD-961C-4CB5-A4A6-8B2FCBD5B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29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7F35-C312-44C7-AC41-948E49B481AB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C15CD-961C-4CB5-A4A6-8B2FCBD5B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15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7F35-C312-44C7-AC41-948E49B481AB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C15CD-961C-4CB5-A4A6-8B2FCBD5B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53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87F35-C312-44C7-AC41-948E49B481AB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C15CD-961C-4CB5-A4A6-8B2FCBD5B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34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sz="9600" dirty="0" smtClean="0"/>
              <a:t>Karavani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RS" sz="6600" dirty="0" smtClean="0"/>
              <a:t>Andrea  Milanović   IV/2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751849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5400" dirty="0" smtClean="0"/>
              <a:t>U Africi se još i danas formiraju karavani za prenos kuhinjske soli u Nigeru od oaze Bilma do najbližih naseljenih mesta.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41435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Na Balkanu u istoriji trgovine karavanska putovanja se pominju od XIV veka. Roba se prenosila tovarnim konjima. Najpoznatiji karavanski putevi u to vreme bili su od Dubrovnika do Bosne i Srbije , zatim od Splita do Sarajeva , a preko Balkana je išao i trgovački pamuk put iz Makedonije i Turske do Francuske .</a:t>
            </a:r>
          </a:p>
          <a:p>
            <a:r>
              <a:rPr lang="sr-Latn-RS" sz="3200" dirty="0" smtClean="0"/>
              <a:t>Karavansko prenošenje robe se zadržalo sve do druge polovine XIX veka do uvodjenja železnice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82846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4400" dirty="0" smtClean="0"/>
              <a:t>Pored trgovačkih karavana postoje i karavani hodočasnika koji su služili za zaštitu hodočasnika na njihovom putu ka svetim mestima Meki i Medini na hadžiluku .</a:t>
            </a:r>
          </a:p>
          <a:p>
            <a:r>
              <a:rPr lang="sr-Latn-RS" sz="4400" dirty="0" smtClean="0"/>
              <a:t>Najpoznatiji takvi karavani su iz Kaira i Damaska.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23310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5400" dirty="0" smtClean="0"/>
              <a:t>Modernizacijom vremena u kojem živimo put prenošenja robe se promenio. Danas se roba umesto životinjama prenosi železničkim , drumskim i avio transportom 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53574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 smtClean="0"/>
              <a:t>                                             </a:t>
            </a:r>
          </a:p>
          <a:p>
            <a:endParaRPr lang="sr-Latn-RS" dirty="0"/>
          </a:p>
          <a:p>
            <a:pPr marL="0" indent="0">
              <a:buNone/>
            </a:pPr>
            <a:r>
              <a:rPr lang="sr-Latn-RS" dirty="0" smtClean="0"/>
              <a:t>                            </a:t>
            </a:r>
            <a:r>
              <a:rPr lang="sr-Latn-RS" sz="6600" dirty="0" smtClean="0"/>
              <a:t>Hvala na pažnji !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013555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163" y="682580"/>
            <a:ext cx="7907629" cy="5409127"/>
          </a:xfrm>
        </p:spPr>
      </p:pic>
    </p:spTree>
    <p:extLst>
      <p:ext uri="{BB962C8B-B14F-4D97-AF65-F5344CB8AC3E}">
        <p14:creationId xmlns:p14="http://schemas.microsoft.com/office/powerpoint/2010/main" val="2578347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4000" dirty="0" smtClean="0"/>
              <a:t>Karavan je reč koja  potiče iz persijskog jezika i označava povorku ili grupu putnika, trgovaca koji se  radi uzajamne pomoći i veće sigurnosti kreću zajedno u dugim kolonama, ustaljenim karavanskim putem kroz puste i od napadača ugrožene krajeve.</a:t>
            </a:r>
          </a:p>
          <a:p>
            <a:r>
              <a:rPr lang="sr-Latn-RS" sz="4000" dirty="0" smtClean="0"/>
              <a:t>Svaki karavan ima svog vodju – KARAVAN  BAŠA.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81192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131" y="365125"/>
            <a:ext cx="9800822" cy="6087190"/>
          </a:xfrm>
        </p:spPr>
      </p:pic>
    </p:spTree>
    <p:extLst>
      <p:ext uri="{BB962C8B-B14F-4D97-AF65-F5344CB8AC3E}">
        <p14:creationId xmlns:p14="http://schemas.microsoft.com/office/powerpoint/2010/main" val="2913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341" y="365126"/>
            <a:ext cx="10220459" cy="6267494"/>
          </a:xfrm>
        </p:spPr>
      </p:pic>
    </p:spTree>
    <p:extLst>
      <p:ext uri="{BB962C8B-B14F-4D97-AF65-F5344CB8AC3E}">
        <p14:creationId xmlns:p14="http://schemas.microsoft.com/office/powerpoint/2010/main" val="915832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Teret obično nose životinje – kamile ili konji ,prilagodjene terenu kroz koji se prolazi.</a:t>
            </a:r>
          </a:p>
          <a:p>
            <a:r>
              <a:rPr lang="sr-Latn-RS" dirty="0" smtClean="0"/>
              <a:t>Uz karavanske puteve nalaze se mesta za odmor i prenoćište .</a:t>
            </a:r>
          </a:p>
          <a:p>
            <a:r>
              <a:rPr lang="sr-Latn-RS" dirty="0" smtClean="0"/>
              <a:t>Od davnina karavani su bili uobičajeni u Srednjoj Aziji i Severnoj Africi,gde su putnici i roba često bili ugroženi od drumskih razbojnika.Poznati su karavanski putevi sa velikim prometom  od Taškenta do Pekinga , zatim od Avganistana do Indije .</a:t>
            </a:r>
          </a:p>
          <a:p>
            <a:r>
              <a:rPr lang="sr-Latn-RS" dirty="0" smtClean="0"/>
              <a:t>Poznat je bio karavanski put od Arabije do Sredozemnog mora 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245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72" y="476518"/>
            <a:ext cx="11178861" cy="6272012"/>
          </a:xfrm>
        </p:spPr>
      </p:pic>
    </p:spTree>
    <p:extLst>
      <p:ext uri="{BB962C8B-B14F-4D97-AF65-F5344CB8AC3E}">
        <p14:creationId xmlns:p14="http://schemas.microsoft.com/office/powerpoint/2010/main" val="1514480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39" y="365125"/>
            <a:ext cx="11101589" cy="6319010"/>
          </a:xfrm>
        </p:spPr>
      </p:pic>
    </p:spTree>
    <p:extLst>
      <p:ext uri="{BB962C8B-B14F-4D97-AF65-F5344CB8AC3E}">
        <p14:creationId xmlns:p14="http://schemas.microsoft.com/office/powerpoint/2010/main" val="2253747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19" y="365125"/>
            <a:ext cx="11346287" cy="6492875"/>
          </a:xfrm>
        </p:spPr>
      </p:pic>
    </p:spTree>
    <p:extLst>
      <p:ext uri="{BB962C8B-B14F-4D97-AF65-F5344CB8AC3E}">
        <p14:creationId xmlns:p14="http://schemas.microsoft.com/office/powerpoint/2010/main" val="1274669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81" y="365125"/>
            <a:ext cx="10671220" cy="6492875"/>
          </a:xfrm>
        </p:spPr>
      </p:pic>
    </p:spTree>
    <p:extLst>
      <p:ext uri="{BB962C8B-B14F-4D97-AF65-F5344CB8AC3E}">
        <p14:creationId xmlns:p14="http://schemas.microsoft.com/office/powerpoint/2010/main" val="3407497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288</Words>
  <Application>Microsoft Office PowerPoint</Application>
  <PresentationFormat>Widescreen</PresentationFormat>
  <Paragraphs>17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Karavani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Karavani</dc:title>
  <dc:creator>Nesa</dc:creator>
  <cp:lastModifiedBy>Dinic</cp:lastModifiedBy>
  <cp:revision>6</cp:revision>
  <dcterms:created xsi:type="dcterms:W3CDTF">2019-11-23T08:41:21Z</dcterms:created>
  <dcterms:modified xsi:type="dcterms:W3CDTF">2019-11-25T12:52:22Z</dcterms:modified>
</cp:coreProperties>
</file>