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01795A-2466-4782-9F7F-0C45FCC04583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A81AFC-70AC-462C-AE89-2E5C6F5863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780108"/>
          </a:xfrm>
        </p:spPr>
        <p:txBody>
          <a:bodyPr/>
          <a:lstStyle/>
          <a:p>
            <a:r>
              <a:rPr lang="sr-Cyrl-RS" dirty="0" smtClean="0"/>
              <a:t>РЕЉЕФ НИЗИЈСКЕ ОБЛАСТИ СРБИЈЕ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4191000"/>
            <a:ext cx="1752599" cy="1549400"/>
          </a:xfrm>
        </p:spPr>
        <p:txBody>
          <a:bodyPr/>
          <a:lstStyle/>
          <a:p>
            <a:r>
              <a:rPr lang="sr-Cyrl-RS" dirty="0" smtClean="0"/>
              <a:t>Лена Ђорђевић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низија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7037" y="2784764"/>
            <a:ext cx="4953000" cy="2147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Низијска област Србије обухвата: </a:t>
            </a:r>
          </a:p>
          <a:p>
            <a:r>
              <a:rPr lang="sr-Cyrl-RS" dirty="0" smtClean="0"/>
              <a:t> Војводину </a:t>
            </a:r>
          </a:p>
          <a:p>
            <a:r>
              <a:rPr lang="sr-Cyrl-RS" dirty="0" smtClean="0"/>
              <a:t> долине поред великих река.</a:t>
            </a:r>
          </a:p>
          <a:p>
            <a:endParaRPr lang="sr-Cyrl-RS" dirty="0" smtClean="0"/>
          </a:p>
          <a:p>
            <a:endParaRPr lang="sr-Cyrl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36383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334000" y="1842655"/>
            <a:ext cx="3352800" cy="4481945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ВОЈВОДИНА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123945" cy="3447288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Војводина је рекама Дунавом, Савом и Тисом подељена на:</a:t>
            </a:r>
          </a:p>
          <a:p>
            <a:r>
              <a:rPr lang="sr-Cyrl-RS" dirty="0" smtClean="0"/>
              <a:t>- Срем</a:t>
            </a:r>
          </a:p>
          <a:p>
            <a:r>
              <a:rPr lang="sr-Cyrl-RS" dirty="0" smtClean="0"/>
              <a:t>- Банат</a:t>
            </a:r>
          </a:p>
          <a:p>
            <a:r>
              <a:rPr lang="sr-Cyrl-RS" dirty="0" smtClean="0"/>
              <a:t>- Бачку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514600"/>
            <a:ext cx="3863975" cy="32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РЕЉЕФА - Војводина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7772400" cy="1524000"/>
          </a:xfrm>
        </p:spPr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НИЗИЈА - Војводина </a:t>
            </a:r>
            <a:r>
              <a:rPr lang="sr-Cyrl-RS" dirty="0"/>
              <a:t>лежи у јужном делу Панонске </a:t>
            </a:r>
            <a:r>
              <a:rPr lang="sr-Cyrl-RS" dirty="0" smtClean="0"/>
              <a:t>низије</a:t>
            </a:r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9436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РЕЉЕФА - Војводина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59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ПЕШЧАРА – настала је разношењем песка услед дувања ветрова. Да би спречили разношење песка, људи су садили шуме липе, багрема и тополе, али је највећи део пешчара под пашњацима. 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У Војводини се налазе Делиблатска и Суботичка пешчара.</a:t>
            </a:r>
          </a:p>
          <a:p>
            <a:endParaRPr lang="sr-Cyrl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289964" cy="251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РЕЉЕФА - Војводина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33945" cy="175260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ПЛАНИНЕ у Војводини – Фрушка Гора (највиши врх је Црвени чот) и Вршачке планине (највиши врх је Гудурички врх)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846618" cy="38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3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ДОЛИНЕ РЕКА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7324345" cy="3447288"/>
          </a:xfrm>
        </p:spPr>
        <p:txBody>
          <a:bodyPr/>
          <a:lstStyle/>
          <a:p>
            <a:r>
              <a:rPr lang="sr-Cyrl-RS" dirty="0" smtClean="0"/>
              <a:t>- долина Велике Мораве</a:t>
            </a:r>
            <a:r>
              <a:rPr lang="sr-Cyrl-RS" dirty="0"/>
              <a:t> </a:t>
            </a:r>
            <a:r>
              <a:rPr lang="sr-Cyrl-RS" dirty="0" smtClean="0"/>
              <a:t>– Поморавље</a:t>
            </a:r>
          </a:p>
          <a:p>
            <a:r>
              <a:rPr lang="sr-Cyrl-RS" dirty="0" smtClean="0"/>
              <a:t>- долина Саве – Посавина</a:t>
            </a:r>
          </a:p>
          <a:p>
            <a:r>
              <a:rPr lang="sr-Cyrl-RS" dirty="0" smtClean="0"/>
              <a:t>- долина Дунава – Подунавље</a:t>
            </a:r>
          </a:p>
          <a:p>
            <a:r>
              <a:rPr lang="sr-Cyrl-RS" dirty="0" smtClean="0"/>
              <a:t>- долина Дрине у доњем току – Мачва</a:t>
            </a:r>
          </a:p>
          <a:p>
            <a:r>
              <a:rPr lang="sr-Cyrl-RS" dirty="0" smtClean="0"/>
              <a:t>- долина Колубаре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88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МИНИ КВИЗ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667000"/>
            <a:ext cx="3822192" cy="3447288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Шта обухвата низијску обласр Србије</a:t>
            </a:r>
            <a:r>
              <a:rPr lang="en-US" dirty="0" smtClean="0"/>
              <a:t>?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Нашта је Војводина подељена и којим рекама</a:t>
            </a:r>
            <a:r>
              <a:rPr lang="en-US" dirty="0" smtClean="0"/>
              <a:t>?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Како је настала пешчара</a:t>
            </a:r>
            <a:r>
              <a:rPr lang="en-US" dirty="0" smtClean="0"/>
              <a:t>?</a:t>
            </a:r>
            <a:endParaRPr lang="sr-Cyrl-RS" dirty="0"/>
          </a:p>
          <a:p>
            <a:endParaRPr lang="sr-Cyrl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Обухвара Војводину и долине поред река.</a:t>
            </a:r>
          </a:p>
          <a:p>
            <a:endParaRPr lang="sr-Cyrl-RS" dirty="0"/>
          </a:p>
          <a:p>
            <a:r>
              <a:rPr lang="sr-Cyrl-RS" sz="2000" dirty="0" smtClean="0"/>
              <a:t>Војводина је  </a:t>
            </a:r>
            <a:r>
              <a:rPr lang="sr-Cyrl-RS" sz="2000" dirty="0"/>
              <a:t>подељена на СРЕМ, БАНАТ И </a:t>
            </a:r>
            <a:r>
              <a:rPr lang="sr-Cyrl-RS" sz="2000" dirty="0" smtClean="0"/>
              <a:t>БАЧКУ рекама  </a:t>
            </a:r>
            <a:r>
              <a:rPr lang="sr-Cyrl-RS" sz="2000" dirty="0"/>
              <a:t>Дунавом, </a:t>
            </a:r>
            <a:r>
              <a:rPr lang="sr-Cyrl-RS" sz="2000" dirty="0" smtClean="0"/>
              <a:t>Савом и Тисом.</a:t>
            </a:r>
            <a:endParaRPr lang="sr-Cyrl-RS" sz="2000" dirty="0"/>
          </a:p>
          <a:p>
            <a:endParaRPr lang="sr-Cyrl-RS" dirty="0" smtClean="0"/>
          </a:p>
          <a:p>
            <a:r>
              <a:rPr lang="sr-Cyrl-RS" dirty="0" smtClean="0"/>
              <a:t>Настала је разношењем река услед дувања ветрова.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8328"/>
            <a:ext cx="5257800" cy="1252728"/>
          </a:xfrm>
        </p:spPr>
        <p:txBody>
          <a:bodyPr/>
          <a:lstStyle/>
          <a:p>
            <a:pPr algn="just"/>
            <a:r>
              <a:rPr lang="sr-Cyrl-RS" dirty="0" smtClean="0"/>
              <a:t>ХВАЛА НА ПАЖЊИ!!!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r-Cyrl-RS" sz="4000" dirty="0" smtClean="0"/>
              <a:t>Надам се да вам се свидела моја презентација и да сте нешто научили из ње.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048000"/>
            <a:ext cx="3601430" cy="218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230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Candara</vt:lpstr>
      <vt:lpstr>Symbol</vt:lpstr>
      <vt:lpstr>Waveform</vt:lpstr>
      <vt:lpstr>РЕЉЕФ НИЗИЈСКЕ ОБЛАСТИ СРБИЈЕ</vt:lpstr>
      <vt:lpstr>Шта је низија?</vt:lpstr>
      <vt:lpstr>ВОЈВОДИНА</vt:lpstr>
      <vt:lpstr>ОБЛИЦИ РЕЉЕФА - Војводина</vt:lpstr>
      <vt:lpstr>ОБЛИЦИ РЕЉЕФА - Војводина</vt:lpstr>
      <vt:lpstr>ОБЛИЦИ РЕЉЕФА - Војводина</vt:lpstr>
      <vt:lpstr>ДОЛИНЕ РЕКА</vt:lpstr>
      <vt:lpstr>МИНИ КВИЗ</vt:lpstr>
      <vt:lpstr>ХВАЛА НА ПАЖЊИ!!!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РЕЉЕФ НИЗИЈСКЕ ОБЛАСТИ СРБИЈЕ</dc:title>
  <dc:creator>korisnik</dc:creator>
  <cp:lastModifiedBy>Dinic</cp:lastModifiedBy>
  <cp:revision>10</cp:revision>
  <dcterms:created xsi:type="dcterms:W3CDTF">2019-12-01T08:21:30Z</dcterms:created>
  <dcterms:modified xsi:type="dcterms:W3CDTF">2019-12-02T07:17:46Z</dcterms:modified>
</cp:coreProperties>
</file>