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0" d="100"/>
          <a:sy n="30" d="100"/>
        </p:scale>
        <p:origin x="-500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93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884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50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66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9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472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018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560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3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70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A7FF-7426-4CDE-947C-34C5380F8856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3D868-56DC-47F1-84A5-755947D3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118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h.wikipedia.org/wiki/Richard_Strauss" TargetMode="External"/><Relationship Id="rId2" Type="http://schemas.openxmlformats.org/officeDocument/2006/relationships/hyperlink" Target="http://sh.wikipedia.org/wiki/Pepeln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h.wikipedia.org/wiki/Opera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h.wikipedia.org/wiki/Subotica" TargetMode="External"/><Relationship Id="rId13" Type="http://schemas.openxmlformats.org/officeDocument/2006/relationships/hyperlink" Target="http://sh.wikipedia.org/wiki/1970-e" TargetMode="External"/><Relationship Id="rId3" Type="http://schemas.openxmlformats.org/officeDocument/2006/relationships/hyperlink" Target="http://sh.wikipedia.org/wiki/Prag" TargetMode="External"/><Relationship Id="rId7" Type="http://schemas.openxmlformats.org/officeDocument/2006/relationships/hyperlink" Target="http://sh.wikipedia.org/wiki/Zemun" TargetMode="External"/><Relationship Id="rId12" Type="http://schemas.openxmlformats.org/officeDocument/2006/relationships/hyperlink" Target="http://sh.wikipedia.org/wiki/Novi_Sad" TargetMode="External"/><Relationship Id="rId2" Type="http://schemas.openxmlformats.org/officeDocument/2006/relationships/hyperlink" Target="http://sh.wikipedia.org/wiki/Austro-Ugars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.wikipedia.org/wiki/Sarajevo" TargetMode="External"/><Relationship Id="rId11" Type="http://schemas.openxmlformats.org/officeDocument/2006/relationships/hyperlink" Target="http://sh.wikipedia.org/wiki/Ljubljana" TargetMode="External"/><Relationship Id="rId5" Type="http://schemas.openxmlformats.org/officeDocument/2006/relationships/hyperlink" Target="http://sh.wikipedia.org/wiki/Zagreb" TargetMode="External"/><Relationship Id="rId10" Type="http://schemas.openxmlformats.org/officeDocument/2006/relationships/hyperlink" Target="http://sh.wikipedia.org/wiki/Temi%C5%A1var" TargetMode="External"/><Relationship Id="rId4" Type="http://schemas.openxmlformats.org/officeDocument/2006/relationships/hyperlink" Target="http://sh.wikipedia.org/wiki/Budimpe%C5%A1ta" TargetMode="External"/><Relationship Id="rId9" Type="http://schemas.openxmlformats.org/officeDocument/2006/relationships/hyperlink" Target="http://sh.wikipedia.org/wiki/Petrovaradin" TargetMode="External"/><Relationship Id="rId14" Type="http://schemas.openxmlformats.org/officeDocument/2006/relationships/hyperlink" Target="http://sh.wikipedia.org/wiki/Sombor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h.wikipedia.org/wiki/Turska" TargetMode="External"/><Relationship Id="rId3" Type="http://schemas.openxmlformats.org/officeDocument/2006/relationships/hyperlink" Target="http://sh.wikipedia.org/wiki/19._vijek" TargetMode="External"/><Relationship Id="rId7" Type="http://schemas.openxmlformats.org/officeDocument/2006/relationships/hyperlink" Target="http://sh.wikipedia.org/wiki/Rusko_Carstvo" TargetMode="External"/><Relationship Id="rId12" Type="http://schemas.openxmlformats.org/officeDocument/2006/relationships/hyperlink" Target="http://sh.wikipedia.org/wiki/Skoplje" TargetMode="External"/><Relationship Id="rId2" Type="http://schemas.openxmlformats.org/officeDocument/2006/relationships/hyperlink" Target="http://sh.wikipedia.org/wiki/Austro-Ugars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.wikipedia.org/wiki/Republika_Makedonija" TargetMode="External"/><Relationship Id="rId11" Type="http://schemas.openxmlformats.org/officeDocument/2006/relationships/hyperlink" Target="http://sh.wikipedia.org/wiki/1960-e" TargetMode="External"/><Relationship Id="rId5" Type="http://schemas.openxmlformats.org/officeDocument/2006/relationships/hyperlink" Target="http://sh.wikipedia.org/wiki/Bugarska" TargetMode="External"/><Relationship Id="rId10" Type="http://schemas.openxmlformats.org/officeDocument/2006/relationships/hyperlink" Target="http://sh.wikipedia.org/wiki/Zagreb" TargetMode="External"/><Relationship Id="rId4" Type="http://schemas.openxmlformats.org/officeDocument/2006/relationships/hyperlink" Target="http://sh.wikipedia.org/wiki/Srbija" TargetMode="External"/><Relationship Id="rId9" Type="http://schemas.openxmlformats.org/officeDocument/2006/relationships/hyperlink" Target="http://sh.wikipedia.org/wiki/Beogra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h.wikipedia.org/wiki/Automobil" TargetMode="External"/><Relationship Id="rId3" Type="http://schemas.openxmlformats.org/officeDocument/2006/relationships/hyperlink" Target="https://sh.wikipedia.org/wiki/Vozilo" TargetMode="External"/><Relationship Id="rId7" Type="http://schemas.openxmlformats.org/officeDocument/2006/relationships/hyperlink" Target="https://sh.wikipedia.org/w/index.php?title=Ko%C4%8Dije_bez_konja&amp;action=edit&amp;redlink=1" TargetMode="External"/><Relationship Id="rId2" Type="http://schemas.openxmlformats.org/officeDocument/2006/relationships/hyperlink" Target="https://sh.wikipedia.org/wiki/Ko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.wikipedia.org/wiki/Grad" TargetMode="External"/><Relationship Id="rId5" Type="http://schemas.openxmlformats.org/officeDocument/2006/relationships/hyperlink" Target="https://sh.wikipedia.org/wiki/Vi%C5%A1a_klasa" TargetMode="External"/><Relationship Id="rId4" Type="http://schemas.openxmlformats.org/officeDocument/2006/relationships/hyperlink" Target="https://sh.wikipedia.org/wiki/Konj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h.wikipedia.org/wiki/Ma%C4%91arska" TargetMode="External"/><Relationship Id="rId3" Type="http://schemas.openxmlformats.org/officeDocument/2006/relationships/hyperlink" Target="http://sh.wikipedia.org/wiki/Ko%C4%8Dija" TargetMode="External"/><Relationship Id="rId7" Type="http://schemas.openxmlformats.org/officeDocument/2006/relationships/hyperlink" Target="http://sh.wikipedia.org/wiki/%C4%8Ce%C5%A1ka_Republika" TargetMode="External"/><Relationship Id="rId2" Type="http://schemas.openxmlformats.org/officeDocument/2006/relationships/hyperlink" Target="http://sh.wikipedia.org/wiki/Be%C4%8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.wikipedia.org/wiki/Austrija" TargetMode="External"/><Relationship Id="rId5" Type="http://schemas.openxmlformats.org/officeDocument/2006/relationships/hyperlink" Target="http://sh.wikipedia.org/wiki/Bavarska" TargetMode="External"/><Relationship Id="rId10" Type="http://schemas.openxmlformats.org/officeDocument/2006/relationships/hyperlink" Target="http://sh.wikipedia.org/wiki/Pariz" TargetMode="External"/><Relationship Id="rId4" Type="http://schemas.openxmlformats.org/officeDocument/2006/relationships/hyperlink" Target="http://sh.wikipedia.org/wiki/Nema%C4%8Dki_jezik" TargetMode="External"/><Relationship Id="rId9" Type="http://schemas.openxmlformats.org/officeDocument/2006/relationships/hyperlink" Target="http://sh.wikipedia.org/wiki/18._vije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9600" dirty="0" smtClean="0"/>
              <a:t>Kočijaši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sz="4800" dirty="0" smtClean="0"/>
              <a:t>Andrea  Milanović   IV/2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61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Kočijaši</a:t>
            </a:r>
            <a:r>
              <a:rPr lang="en-US" sz="4000" dirty="0"/>
              <a:t> </a:t>
            </a:r>
            <a:r>
              <a:rPr lang="en-US" sz="4000" dirty="0" err="1"/>
              <a:t>fijakera</a:t>
            </a:r>
            <a:r>
              <a:rPr lang="en-US" sz="4000" dirty="0"/>
              <a:t> </a:t>
            </a:r>
            <a:r>
              <a:rPr lang="en-US" sz="4000" dirty="0" err="1"/>
              <a:t>su</a:t>
            </a:r>
            <a:r>
              <a:rPr lang="en-US" sz="4000" dirty="0"/>
              <a:t> </a:t>
            </a:r>
            <a:r>
              <a:rPr lang="en-US" sz="4000" dirty="0" err="1"/>
              <a:t>često</a:t>
            </a:r>
            <a:r>
              <a:rPr lang="en-US" sz="4000" dirty="0"/>
              <a:t> </a:t>
            </a:r>
            <a:r>
              <a:rPr lang="en-US" sz="4000" dirty="0" err="1"/>
              <a:t>bili</a:t>
            </a:r>
            <a:r>
              <a:rPr lang="en-US" sz="4000" dirty="0"/>
              <a:t> </a:t>
            </a:r>
            <a:r>
              <a:rPr lang="en-US" sz="4000" dirty="0" err="1"/>
              <a:t>poznati</a:t>
            </a:r>
            <a:r>
              <a:rPr lang="en-US" sz="4000" dirty="0"/>
              <a:t> </a:t>
            </a:r>
            <a:r>
              <a:rPr lang="en-US" sz="4000" dirty="0" err="1"/>
              <a:t>osobenjaci</a:t>
            </a:r>
            <a:r>
              <a:rPr lang="en-US" sz="4000" dirty="0"/>
              <a:t>, </a:t>
            </a:r>
            <a:r>
              <a:rPr lang="en-US" sz="4000" dirty="0" err="1"/>
              <a:t>neki</a:t>
            </a:r>
            <a:r>
              <a:rPr lang="en-US" sz="4000" dirty="0"/>
              <a:t> od </a:t>
            </a:r>
            <a:r>
              <a:rPr lang="en-US" sz="4000" dirty="0" err="1"/>
              <a:t>njih</a:t>
            </a:r>
            <a:r>
              <a:rPr lang="en-US" sz="4000" dirty="0"/>
              <a:t> </a:t>
            </a:r>
            <a:r>
              <a:rPr lang="en-US" sz="4000" dirty="0" err="1"/>
              <a:t>sjajno</a:t>
            </a:r>
            <a:r>
              <a:rPr lang="en-US" sz="4000" dirty="0"/>
              <a:t> </a:t>
            </a:r>
            <a:r>
              <a:rPr lang="en-US" sz="4000" dirty="0" err="1"/>
              <a:t>su</a:t>
            </a:r>
            <a:r>
              <a:rPr lang="en-US" sz="4000" dirty="0"/>
              <a:t> </a:t>
            </a:r>
            <a:r>
              <a:rPr lang="en-US" sz="4000" dirty="0" err="1"/>
              <a:t>zviždali</a:t>
            </a:r>
            <a:r>
              <a:rPr lang="en-US" sz="4000" dirty="0"/>
              <a:t>, a </a:t>
            </a:r>
            <a:r>
              <a:rPr lang="en-US" sz="4000" dirty="0" err="1"/>
              <a:t>neki</a:t>
            </a:r>
            <a:r>
              <a:rPr lang="en-US" sz="4000" dirty="0"/>
              <a:t> </a:t>
            </a:r>
            <a:r>
              <a:rPr lang="en-US" sz="4000" dirty="0" err="1"/>
              <a:t>sjajno</a:t>
            </a:r>
            <a:r>
              <a:rPr lang="en-US" sz="4000" dirty="0"/>
              <a:t> </a:t>
            </a:r>
            <a:r>
              <a:rPr lang="en-US" sz="4000" dirty="0" err="1"/>
              <a:t>pjevali</a:t>
            </a:r>
            <a:r>
              <a:rPr lang="en-US" sz="4000" dirty="0"/>
              <a:t>. </a:t>
            </a:r>
            <a:r>
              <a:rPr lang="en-US" sz="4000" dirty="0" err="1"/>
              <a:t>Njihov</a:t>
            </a:r>
            <a:r>
              <a:rPr lang="en-US" sz="4000" dirty="0"/>
              <a:t> </a:t>
            </a:r>
            <a:r>
              <a:rPr lang="en-US" sz="4000" dirty="0" err="1"/>
              <a:t>godišnji</a:t>
            </a:r>
            <a:r>
              <a:rPr lang="en-US" sz="4000" dirty="0"/>
              <a:t> </a:t>
            </a:r>
            <a:r>
              <a:rPr lang="en-US" sz="4000" dirty="0" err="1"/>
              <a:t>bal</a:t>
            </a:r>
            <a:r>
              <a:rPr lang="en-US" sz="4000" dirty="0"/>
              <a:t> – </a:t>
            </a:r>
            <a:r>
              <a:rPr lang="en-US" sz="4000" dirty="0" err="1"/>
              <a:t>Fiakerball</a:t>
            </a:r>
            <a:r>
              <a:rPr lang="en-US" sz="4000" dirty="0"/>
              <a:t>, </a:t>
            </a:r>
            <a:r>
              <a:rPr lang="en-US" sz="4000" dirty="0" err="1"/>
              <a:t>koji</a:t>
            </a:r>
            <a:r>
              <a:rPr lang="en-US" sz="4000" dirty="0"/>
              <a:t> se </a:t>
            </a:r>
            <a:r>
              <a:rPr lang="en-US" sz="4000" dirty="0" err="1"/>
              <a:t>održava</a:t>
            </a:r>
            <a:r>
              <a:rPr lang="en-US" sz="4000" dirty="0"/>
              <a:t> </a:t>
            </a:r>
            <a:r>
              <a:rPr lang="en-US" sz="4000" dirty="0" err="1"/>
              <a:t>na</a:t>
            </a:r>
            <a:r>
              <a:rPr lang="en-US" sz="4000" dirty="0"/>
              <a:t> </a:t>
            </a:r>
            <a:r>
              <a:rPr lang="en-US" sz="4000" dirty="0" err="1">
                <a:hlinkClick r:id="rId2" tooltip="Pepelnica"/>
              </a:rPr>
              <a:t>Pepelnicu</a:t>
            </a:r>
            <a:r>
              <a:rPr lang="en-US" sz="4000" dirty="0"/>
              <a:t> </a:t>
            </a:r>
            <a:r>
              <a:rPr lang="en-US" sz="4000" dirty="0" err="1"/>
              <a:t>svojevremeno</a:t>
            </a:r>
            <a:r>
              <a:rPr lang="en-US" sz="4000" dirty="0"/>
              <a:t> je bio </a:t>
            </a:r>
            <a:r>
              <a:rPr lang="en-US" sz="4000" dirty="0" err="1"/>
              <a:t>veliki</a:t>
            </a:r>
            <a:r>
              <a:rPr lang="en-US" sz="4000" dirty="0"/>
              <a:t> </a:t>
            </a:r>
            <a:r>
              <a:rPr lang="en-US" sz="4000" dirty="0" err="1"/>
              <a:t>bečki</a:t>
            </a:r>
            <a:r>
              <a:rPr lang="en-US" sz="4000" dirty="0"/>
              <a:t> </a:t>
            </a:r>
            <a:r>
              <a:rPr lang="en-US" sz="4000" dirty="0" err="1"/>
              <a:t>društveni</a:t>
            </a:r>
            <a:r>
              <a:rPr lang="en-US" sz="4000" dirty="0"/>
              <a:t> </a:t>
            </a:r>
            <a:r>
              <a:rPr lang="en-US" sz="4000" dirty="0" err="1"/>
              <a:t>događaj</a:t>
            </a:r>
            <a:r>
              <a:rPr lang="en-US" sz="4000" dirty="0"/>
              <a:t>, pa </a:t>
            </a:r>
            <a:r>
              <a:rPr lang="en-US" sz="4000" dirty="0" err="1"/>
              <a:t>ga</a:t>
            </a:r>
            <a:r>
              <a:rPr lang="en-US" sz="4000" dirty="0"/>
              <a:t> je </a:t>
            </a:r>
            <a:r>
              <a:rPr lang="en-US" sz="4000" dirty="0" err="1" smtClean="0"/>
              <a:t>ovekovečio</a:t>
            </a:r>
            <a:r>
              <a:rPr lang="en-US" sz="4000" dirty="0" smtClean="0"/>
              <a:t> </a:t>
            </a:r>
            <a:r>
              <a:rPr lang="en-US" sz="4000" dirty="0" err="1"/>
              <a:t>i</a:t>
            </a:r>
            <a:r>
              <a:rPr lang="en-US" sz="4000" dirty="0"/>
              <a:t> </a:t>
            </a:r>
            <a:r>
              <a:rPr lang="en-US" sz="4000" dirty="0">
                <a:hlinkClick r:id="rId3" tooltip="Richard Strauss"/>
              </a:rPr>
              <a:t>Richard Strauss</a:t>
            </a:r>
            <a:r>
              <a:rPr lang="en-US" sz="4000" dirty="0"/>
              <a:t> u </a:t>
            </a:r>
            <a:r>
              <a:rPr lang="en-US" sz="4000" dirty="0" err="1">
                <a:hlinkClick r:id="rId4" tooltip="Opera"/>
              </a:rPr>
              <a:t>operi</a:t>
            </a:r>
            <a:r>
              <a:rPr lang="en-US" sz="4000" dirty="0"/>
              <a:t> </a:t>
            </a:r>
            <a:r>
              <a:rPr lang="en-US" sz="4000" i="1" dirty="0"/>
              <a:t>Arabella</a:t>
            </a:r>
            <a:r>
              <a:rPr lang="en-US" sz="4000" dirty="0"/>
              <a:t> u </a:t>
            </a:r>
            <a:r>
              <a:rPr lang="en-US" sz="4000" dirty="0" err="1"/>
              <a:t>liku</a:t>
            </a:r>
            <a:r>
              <a:rPr lang="en-US" sz="4000" dirty="0"/>
              <a:t> </a:t>
            </a:r>
            <a:r>
              <a:rPr lang="en-US" sz="4000" b="1" dirty="0" err="1"/>
              <a:t>Fiakermilli</a:t>
            </a:r>
            <a:r>
              <a:rPr lang="en-US" sz="4000" dirty="0"/>
              <a:t>, </a:t>
            </a:r>
            <a:r>
              <a:rPr lang="en-US" sz="4000" dirty="0" err="1" smtClean="0"/>
              <a:t>lepotice</a:t>
            </a:r>
            <a:r>
              <a:rPr lang="en-US" sz="4000" dirty="0"/>
              <a:t> s tog </a:t>
            </a:r>
            <a:r>
              <a:rPr lang="en-US" sz="4000" dirty="0" err="1"/>
              <a:t>bala</a:t>
            </a:r>
            <a:r>
              <a:rPr lang="en-US" sz="4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xmlns="" val="144956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Fijakeri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bili</a:t>
            </a:r>
            <a:r>
              <a:rPr lang="en-US" sz="3200" dirty="0"/>
              <a:t> </a:t>
            </a:r>
            <a:r>
              <a:rPr lang="en-US" sz="3200" dirty="0" err="1"/>
              <a:t>popularni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u </a:t>
            </a:r>
            <a:r>
              <a:rPr lang="en-US" sz="3200" dirty="0" err="1"/>
              <a:t>svim</a:t>
            </a:r>
            <a:r>
              <a:rPr lang="en-US" sz="3200" dirty="0"/>
              <a:t> </a:t>
            </a:r>
            <a:r>
              <a:rPr lang="en-US" sz="3200" dirty="0" err="1"/>
              <a:t>ostalim</a:t>
            </a:r>
            <a:r>
              <a:rPr lang="en-US" sz="3200" dirty="0"/>
              <a:t> </a:t>
            </a:r>
            <a:r>
              <a:rPr lang="en-US" sz="3200" dirty="0" err="1"/>
              <a:t>većim</a:t>
            </a:r>
            <a:r>
              <a:rPr lang="en-US" sz="3200" dirty="0"/>
              <a:t> </a:t>
            </a:r>
            <a:r>
              <a:rPr lang="en-US" sz="3200" dirty="0" err="1"/>
              <a:t>gradovima</a:t>
            </a:r>
            <a:r>
              <a:rPr lang="en-US" sz="3200" dirty="0"/>
              <a:t> </a:t>
            </a:r>
            <a:r>
              <a:rPr lang="en-US" sz="3200" dirty="0">
                <a:hlinkClick r:id="rId2" tooltip="Austro-Ugarska"/>
              </a:rPr>
              <a:t>Austro </a:t>
            </a:r>
            <a:r>
              <a:rPr lang="en-US" sz="3200" dirty="0" err="1">
                <a:hlinkClick r:id="rId2" tooltip="Austro-Ugarska"/>
              </a:rPr>
              <a:t>Ugarske</a:t>
            </a:r>
            <a:r>
              <a:rPr lang="en-US" sz="3200" dirty="0"/>
              <a:t>, od </a:t>
            </a:r>
            <a:r>
              <a:rPr lang="en-US" sz="3200" dirty="0" err="1">
                <a:hlinkClick r:id="rId3" tooltip="Prag"/>
              </a:rPr>
              <a:t>Praga</a:t>
            </a:r>
            <a:r>
              <a:rPr lang="en-US" sz="3200" dirty="0" err="1"/>
              <a:t>,</a:t>
            </a:r>
            <a:r>
              <a:rPr lang="en-US" sz="3200" dirty="0" err="1">
                <a:hlinkClick r:id="rId4" tooltip="Budimpešta"/>
              </a:rPr>
              <a:t>Budimpešte</a:t>
            </a:r>
            <a:r>
              <a:rPr lang="en-US" sz="3200" dirty="0"/>
              <a:t>, </a:t>
            </a:r>
            <a:r>
              <a:rPr lang="en-US" sz="3200" dirty="0" err="1">
                <a:hlinkClick r:id="rId5" tooltip="Zagreb"/>
              </a:rPr>
              <a:t>Zagreba</a:t>
            </a:r>
            <a:r>
              <a:rPr lang="en-US" sz="3200" dirty="0"/>
              <a:t>, </a:t>
            </a:r>
            <a:r>
              <a:rPr lang="en-US" sz="3200" dirty="0" err="1">
                <a:hlinkClick r:id="rId6" tooltip="Sarajevo"/>
              </a:rPr>
              <a:t>Sarajeva</a:t>
            </a:r>
            <a:r>
              <a:rPr lang="en-US" sz="3200" dirty="0"/>
              <a:t>, </a:t>
            </a:r>
            <a:r>
              <a:rPr lang="en-US" sz="3200" dirty="0" err="1">
                <a:hlinkClick r:id="rId7" tooltip="Zemun"/>
              </a:rPr>
              <a:t>Zemuna</a:t>
            </a:r>
            <a:r>
              <a:rPr lang="en-US" sz="3200" dirty="0"/>
              <a:t>, </a:t>
            </a:r>
            <a:r>
              <a:rPr lang="en-US" sz="3200" dirty="0" err="1">
                <a:hlinkClick r:id="rId8" tooltip="Subotica"/>
              </a:rPr>
              <a:t>Subotice</a:t>
            </a:r>
            <a:r>
              <a:rPr lang="en-US" sz="3200" dirty="0"/>
              <a:t>, </a:t>
            </a:r>
            <a:r>
              <a:rPr lang="en-US" sz="3200" dirty="0" err="1">
                <a:hlinkClick r:id="rId9" tooltip="Petrovaradin"/>
              </a:rPr>
              <a:t>Petrovaradina</a:t>
            </a:r>
            <a:r>
              <a:rPr lang="en-US" sz="3200" dirty="0"/>
              <a:t>, </a:t>
            </a:r>
            <a:r>
              <a:rPr lang="en-US" sz="3200" dirty="0" err="1">
                <a:hlinkClick r:id="rId10" tooltip="Temišvar"/>
              </a:rPr>
              <a:t>Temišvara</a:t>
            </a:r>
            <a:r>
              <a:rPr lang="en-US" sz="3200" dirty="0"/>
              <a:t>, </a:t>
            </a:r>
            <a:r>
              <a:rPr lang="en-US" sz="3200" dirty="0" err="1">
                <a:hlinkClick r:id="rId11" tooltip="Ljubljana"/>
              </a:rPr>
              <a:t>Ljubljane</a:t>
            </a:r>
            <a:r>
              <a:rPr lang="en-US" sz="3200" dirty="0"/>
              <a:t>…, </a:t>
            </a:r>
            <a:r>
              <a:rPr lang="en-US" sz="3200" dirty="0" err="1"/>
              <a:t>tako</a:t>
            </a:r>
            <a:r>
              <a:rPr lang="en-US" sz="3200" dirty="0"/>
              <a:t> da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danas</a:t>
            </a:r>
            <a:r>
              <a:rPr lang="en-US" sz="3200" dirty="0"/>
              <a:t> </a:t>
            </a:r>
            <a:r>
              <a:rPr lang="en-US" sz="3200" dirty="0" err="1"/>
              <a:t>voze</a:t>
            </a:r>
            <a:r>
              <a:rPr lang="en-US" sz="3200" dirty="0"/>
              <a:t> </a:t>
            </a:r>
            <a:r>
              <a:rPr lang="en-US" sz="3200" dirty="0" err="1"/>
              <a:t>turiste</a:t>
            </a:r>
            <a:r>
              <a:rPr lang="en-US" sz="3200" dirty="0"/>
              <a:t> </a:t>
            </a:r>
            <a:r>
              <a:rPr lang="en-US" sz="3200" dirty="0" err="1"/>
              <a:t>po</a:t>
            </a:r>
            <a:r>
              <a:rPr lang="en-US" sz="3200" dirty="0"/>
              <a:t> </a:t>
            </a:r>
            <a:r>
              <a:rPr lang="en-US" sz="3200" dirty="0" err="1">
                <a:hlinkClick r:id="rId3" tooltip="Prag"/>
              </a:rPr>
              <a:t>Pragu</a:t>
            </a:r>
            <a:r>
              <a:rPr lang="en-US" sz="3200" dirty="0"/>
              <a:t> </a:t>
            </a:r>
            <a:r>
              <a:rPr lang="en-US" sz="3200" dirty="0" err="1"/>
              <a:t>i</a:t>
            </a:r>
            <a:r>
              <a:rPr lang="en-US" sz="3200" dirty="0"/>
              <a:t> </a:t>
            </a:r>
            <a:r>
              <a:rPr lang="en-US" sz="3200" dirty="0" err="1">
                <a:hlinkClick r:id="rId4" tooltip="Budimpešta"/>
              </a:rPr>
              <a:t>Budimpešti</a:t>
            </a:r>
            <a:r>
              <a:rPr lang="en-US" sz="3200" dirty="0" smtClean="0"/>
              <a:t>.</a:t>
            </a:r>
            <a:endParaRPr lang="sr-Latn-RS" sz="3200" dirty="0" smtClean="0"/>
          </a:p>
          <a:p>
            <a:r>
              <a:rPr lang="en-US" sz="3200" dirty="0"/>
              <a:t>U </a:t>
            </a:r>
            <a:r>
              <a:rPr lang="en-US" sz="3200" dirty="0" err="1">
                <a:hlinkClick r:id="rId12" tooltip="Novi Sad"/>
              </a:rPr>
              <a:t>Novom</a:t>
            </a:r>
            <a:r>
              <a:rPr lang="en-US" sz="3200" dirty="0">
                <a:hlinkClick r:id="rId12" tooltip="Novi Sad"/>
              </a:rPr>
              <a:t> </a:t>
            </a:r>
            <a:r>
              <a:rPr lang="en-US" sz="3200" dirty="0" err="1">
                <a:hlinkClick r:id="rId12" tooltip="Novi Sad"/>
              </a:rPr>
              <a:t>Sadu</a:t>
            </a:r>
            <a:r>
              <a:rPr lang="en-US" sz="3200" dirty="0"/>
              <a:t> </a:t>
            </a:r>
            <a:r>
              <a:rPr lang="en-US" sz="3200" dirty="0" err="1"/>
              <a:t>su</a:t>
            </a:r>
            <a:r>
              <a:rPr lang="en-US" sz="3200" dirty="0"/>
              <a:t> se </a:t>
            </a:r>
            <a:r>
              <a:rPr lang="en-US" sz="3200" dirty="0" err="1"/>
              <a:t>fijakeristi</a:t>
            </a:r>
            <a:r>
              <a:rPr lang="en-US" sz="3200" dirty="0"/>
              <a:t> </a:t>
            </a:r>
            <a:r>
              <a:rPr lang="en-US" sz="3200" dirty="0" err="1"/>
              <a:t>zadržali</a:t>
            </a:r>
            <a:r>
              <a:rPr lang="en-US" sz="3200" dirty="0"/>
              <a:t> </a:t>
            </a:r>
            <a:r>
              <a:rPr lang="en-US" sz="3200" dirty="0" err="1"/>
              <a:t>sve</a:t>
            </a:r>
            <a:r>
              <a:rPr lang="en-US" sz="3200" dirty="0"/>
              <a:t> do </a:t>
            </a:r>
            <a:r>
              <a:rPr lang="en-US" sz="3200" dirty="0" err="1"/>
              <a:t>početka</a:t>
            </a:r>
            <a:r>
              <a:rPr lang="en-US" sz="3200" dirty="0"/>
              <a:t> </a:t>
            </a:r>
            <a:r>
              <a:rPr lang="en-US" sz="3200" dirty="0">
                <a:hlinkClick r:id="rId13" tooltip="1970-e"/>
              </a:rPr>
              <a:t>1970-ih</a:t>
            </a:r>
            <a:r>
              <a:rPr lang="en-US" sz="3200" dirty="0"/>
              <a:t>. </a:t>
            </a:r>
            <a:r>
              <a:rPr lang="en-US" sz="3200" dirty="0" err="1">
                <a:hlinkClick r:id="rId14" tooltip="Sombor"/>
              </a:rPr>
              <a:t>Sombor</a:t>
            </a:r>
            <a:r>
              <a:rPr lang="en-US" sz="3200" dirty="0"/>
              <a:t> je </a:t>
            </a:r>
            <a:r>
              <a:rPr lang="en-US" sz="3200" dirty="0" err="1"/>
              <a:t>zbog</a:t>
            </a:r>
            <a:r>
              <a:rPr lang="en-US" sz="3200" dirty="0"/>
              <a:t> </a:t>
            </a:r>
            <a:r>
              <a:rPr lang="en-US" sz="3200" dirty="0" err="1"/>
              <a:t>pesme</a:t>
            </a:r>
            <a:r>
              <a:rPr lang="en-US" sz="3200" dirty="0"/>
              <a:t> </a:t>
            </a:r>
            <a:r>
              <a:rPr lang="en-US" sz="3200" dirty="0" err="1"/>
              <a:t>Fijaker</a:t>
            </a:r>
            <a:r>
              <a:rPr lang="en-US" sz="3200" dirty="0"/>
              <a:t> </a:t>
            </a:r>
            <a:r>
              <a:rPr lang="en-US" sz="3200" dirty="0" err="1"/>
              <a:t>stari</a:t>
            </a:r>
            <a:r>
              <a:rPr lang="en-US" sz="3200" dirty="0"/>
              <a:t>, </a:t>
            </a:r>
            <a:r>
              <a:rPr lang="en-US" sz="3200" dirty="0" err="1"/>
              <a:t>verojatno</a:t>
            </a:r>
            <a:r>
              <a:rPr lang="en-US" sz="3200" dirty="0"/>
              <a:t> grad </a:t>
            </a:r>
            <a:r>
              <a:rPr lang="en-US" sz="3200" dirty="0" err="1"/>
              <a:t>čiji</a:t>
            </a:r>
            <a:r>
              <a:rPr lang="en-US" sz="3200" dirty="0"/>
              <a:t> je </a:t>
            </a:r>
            <a:r>
              <a:rPr lang="en-US" sz="3200" dirty="0" err="1"/>
              <a:t>simbol</a:t>
            </a:r>
            <a:r>
              <a:rPr lang="en-US" sz="3200" dirty="0"/>
              <a:t> – </a:t>
            </a:r>
            <a:r>
              <a:rPr lang="en-US" sz="3200" dirty="0" err="1"/>
              <a:t>fijaker</a:t>
            </a:r>
            <a:r>
              <a:rPr lang="en-US" sz="3200" dirty="0"/>
              <a:t>, </a:t>
            </a:r>
            <a:r>
              <a:rPr lang="en-US" sz="3200" dirty="0" err="1"/>
              <a:t>ali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tamo</a:t>
            </a:r>
            <a:r>
              <a:rPr lang="en-US" sz="3200" dirty="0"/>
              <a:t> je </a:t>
            </a:r>
            <a:r>
              <a:rPr lang="en-US" sz="3200" dirty="0" err="1"/>
              <a:t>poslednji</a:t>
            </a:r>
            <a:r>
              <a:rPr lang="en-US" sz="3200" dirty="0"/>
              <a:t> </a:t>
            </a:r>
            <a:r>
              <a:rPr lang="en-US" sz="3200" dirty="0" err="1" smtClean="0"/>
              <a:t>fijakerist</a:t>
            </a:r>
            <a:r>
              <a:rPr lang="sr-Latn-RS" sz="3200" dirty="0"/>
              <a:t> </a:t>
            </a:r>
            <a:r>
              <a:rPr lang="sr-Latn-RS" sz="3200" dirty="0" smtClean="0"/>
              <a:t>umro.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56956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Fijakeri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moda</a:t>
            </a:r>
            <a:r>
              <a:rPr lang="en-US" dirty="0"/>
              <a:t> </a:t>
            </a:r>
            <a:r>
              <a:rPr lang="en-US" dirty="0" err="1"/>
              <a:t>proširili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/>
              <a:t> </a:t>
            </a:r>
            <a:r>
              <a:rPr lang="en-US" dirty="0">
                <a:hlinkClick r:id="rId2" tooltip="Austro-Ugarska"/>
              </a:rPr>
              <a:t>Austro </a:t>
            </a:r>
            <a:r>
              <a:rPr lang="en-US" dirty="0" err="1">
                <a:hlinkClick r:id="rId2" tooltip="Austro-Ugarska"/>
              </a:rPr>
              <a:t>Ugarske</a:t>
            </a:r>
            <a:r>
              <a:rPr lang="en-US" dirty="0"/>
              <a:t> </a:t>
            </a:r>
            <a:r>
              <a:rPr lang="en-US" dirty="0" err="1"/>
              <a:t>tokom</a:t>
            </a:r>
            <a:r>
              <a:rPr lang="en-US" dirty="0"/>
              <a:t> </a:t>
            </a:r>
            <a:r>
              <a:rPr lang="en-US" dirty="0">
                <a:hlinkClick r:id="rId3" tooltip="19. vijek"/>
              </a:rPr>
              <a:t>19. </a:t>
            </a:r>
            <a:r>
              <a:rPr lang="en-US" dirty="0" err="1">
                <a:hlinkClick r:id="rId3" tooltip="19. vijek"/>
              </a:rPr>
              <a:t>veka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 </a:t>
            </a:r>
            <a:r>
              <a:rPr lang="en-US" dirty="0" err="1">
                <a:hlinkClick r:id="rId4" tooltip="Srbija"/>
              </a:rPr>
              <a:t>Srbiji</a:t>
            </a:r>
            <a:r>
              <a:rPr lang="en-US" dirty="0"/>
              <a:t>, </a:t>
            </a:r>
            <a:r>
              <a:rPr lang="en-US" dirty="0" err="1">
                <a:hlinkClick r:id="rId5" tooltip="Bugarska"/>
              </a:rPr>
              <a:t>Bugarskoj</a:t>
            </a:r>
            <a:r>
              <a:rPr lang="en-US" dirty="0"/>
              <a:t>, </a:t>
            </a:r>
            <a:r>
              <a:rPr lang="en-US" dirty="0" err="1">
                <a:hlinkClick r:id="rId6" tooltip="Republika Makedonija"/>
              </a:rPr>
              <a:t>Makedoniji</a:t>
            </a:r>
            <a:r>
              <a:rPr lang="en-US" dirty="0"/>
              <a:t>, </a:t>
            </a:r>
            <a:r>
              <a:rPr lang="en-US" dirty="0" err="1" smtClean="0"/>
              <a:t>Rumun</a:t>
            </a:r>
            <a:r>
              <a:rPr lang="sr-Latn-RS" dirty="0" smtClean="0"/>
              <a:t>iji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err="1">
                <a:hlinkClick r:id="rId7" tooltip="Rusko Carstvo"/>
              </a:rPr>
              <a:t>Rusiji</a:t>
            </a:r>
            <a:r>
              <a:rPr lang="en-US" dirty="0" err="1"/>
              <a:t>,</a:t>
            </a:r>
            <a:r>
              <a:rPr lang="en-US" dirty="0" err="1">
                <a:hlinkClick r:id="rId8" tooltip="Turska"/>
              </a:rPr>
              <a:t>Turskoj</a:t>
            </a:r>
            <a:r>
              <a:rPr lang="en-US" dirty="0"/>
              <a:t>… U </a:t>
            </a:r>
            <a:r>
              <a:rPr lang="en-US" dirty="0" err="1">
                <a:hlinkClick r:id="rId9" tooltip="Beograd"/>
              </a:rPr>
              <a:t>Beogradu</a:t>
            </a:r>
            <a:r>
              <a:rPr lang="en-US" dirty="0"/>
              <a:t> 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 </a:t>
            </a:r>
            <a:r>
              <a:rPr lang="en-US" dirty="0" err="1">
                <a:hlinkClick r:id="rId10" tooltip="Zagreb"/>
              </a:rPr>
              <a:t>Zagrebu</a:t>
            </a:r>
            <a:r>
              <a:rPr lang="en-US" dirty="0"/>
              <a:t>, </a:t>
            </a:r>
            <a:r>
              <a:rPr lang="en-US" dirty="0" err="1"/>
              <a:t>posljednji</a:t>
            </a:r>
            <a:r>
              <a:rPr lang="en-US" dirty="0"/>
              <a:t> </a:t>
            </a:r>
            <a:r>
              <a:rPr lang="en-US" dirty="0" err="1"/>
              <a:t>fijakeri</a:t>
            </a:r>
            <a:r>
              <a:rPr lang="en-US" dirty="0"/>
              <a:t> </a:t>
            </a:r>
            <a:r>
              <a:rPr lang="en-US" dirty="0" err="1"/>
              <a:t>vozili</a:t>
            </a:r>
            <a:r>
              <a:rPr lang="en-US" dirty="0"/>
              <a:t> do </a:t>
            </a:r>
            <a:r>
              <a:rPr lang="en-US" dirty="0" err="1"/>
              <a:t>početka</a:t>
            </a:r>
            <a:r>
              <a:rPr lang="en-US" dirty="0"/>
              <a:t> </a:t>
            </a:r>
            <a:r>
              <a:rPr lang="en-US" dirty="0">
                <a:hlinkClick r:id="rId11" tooltip="1960-e"/>
              </a:rPr>
              <a:t>1960-ih</a:t>
            </a:r>
            <a:r>
              <a:rPr lang="en-US" dirty="0"/>
              <a:t>. </a:t>
            </a:r>
            <a:endParaRPr lang="sr-Latn-RS" dirty="0" smtClean="0"/>
          </a:p>
          <a:p>
            <a:r>
              <a:rPr lang="pl-PL" dirty="0"/>
              <a:t>Fijakeri su bili popularni i u </a:t>
            </a:r>
            <a:r>
              <a:rPr lang="pl-PL" dirty="0">
                <a:hlinkClick r:id="rId12" tooltip="Skoplje"/>
              </a:rPr>
              <a:t>Skopju</a:t>
            </a:r>
            <a:r>
              <a:rPr lang="pl-PL" dirty="0"/>
              <a:t>, pod imenom – </a:t>
            </a:r>
            <a:r>
              <a:rPr lang="pl-PL" dirty="0" smtClean="0"/>
              <a:t>pajton.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8371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Teško</a:t>
            </a:r>
            <a:r>
              <a:rPr lang="en-US" sz="3600" dirty="0"/>
              <a:t> je </a:t>
            </a:r>
            <a:r>
              <a:rPr lang="en-US" sz="3600" dirty="0" err="1"/>
              <a:t>zamisliti</a:t>
            </a:r>
            <a:r>
              <a:rPr lang="en-US" sz="3600" dirty="0"/>
              <a:t> </a:t>
            </a:r>
            <a:r>
              <a:rPr lang="en-US" sz="3600" dirty="0" err="1"/>
              <a:t>nekadašnji</a:t>
            </a:r>
            <a:r>
              <a:rPr lang="en-US" sz="3600" dirty="0"/>
              <a:t> </a:t>
            </a:r>
            <a:r>
              <a:rPr lang="en-US" sz="3600" dirty="0" err="1"/>
              <a:t>srpski</a:t>
            </a:r>
            <a:r>
              <a:rPr lang="en-US" sz="3600" dirty="0"/>
              <a:t> </a:t>
            </a:r>
            <a:r>
              <a:rPr lang="en-US" sz="3600" dirty="0" err="1"/>
              <a:t>seoski</a:t>
            </a:r>
            <a:r>
              <a:rPr lang="en-US" sz="3600" dirty="0"/>
              <a:t> </a:t>
            </a:r>
            <a:r>
              <a:rPr lang="en-US" sz="3600" dirty="0" err="1"/>
              <a:t>pejzaž</a:t>
            </a:r>
            <a:r>
              <a:rPr lang="en-US" sz="3600" dirty="0"/>
              <a:t> bez </a:t>
            </a:r>
            <a:r>
              <a:rPr lang="sr-Latn-RS" sz="3600" dirty="0" smtClean="0"/>
              <a:t>kočija</a:t>
            </a:r>
            <a:r>
              <a:rPr lang="en-US" sz="3600" dirty="0" smtClean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truckaju</a:t>
            </a:r>
            <a:r>
              <a:rPr lang="en-US" sz="3600" dirty="0"/>
              <a:t> </a:t>
            </a:r>
            <a:r>
              <a:rPr lang="en-US" sz="3600" dirty="0" err="1"/>
              <a:t>putem</a:t>
            </a:r>
            <a:r>
              <a:rPr lang="en-US" sz="3600" dirty="0"/>
              <a:t>, </a:t>
            </a:r>
            <a:r>
              <a:rPr lang="en-US" sz="3600" dirty="0" smtClean="0"/>
              <a:t>u</a:t>
            </a:r>
            <a:r>
              <a:rPr lang="sr-Latn-RS" sz="3600" dirty="0" smtClean="0"/>
              <a:t>pregnutih</a:t>
            </a:r>
            <a:r>
              <a:rPr lang="en-US" sz="3600" dirty="0" smtClean="0"/>
              <a:t> </a:t>
            </a:r>
            <a:r>
              <a:rPr lang="en-US" sz="3600" dirty="0" err="1"/>
              <a:t>volova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 smtClean="0"/>
              <a:t>konja</a:t>
            </a:r>
            <a:r>
              <a:rPr lang="sr-Latn-R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mirisom</a:t>
            </a:r>
            <a:r>
              <a:rPr lang="en-US" sz="3600" dirty="0"/>
              <a:t> </a:t>
            </a:r>
            <a:r>
              <a:rPr lang="en-US" sz="3600" dirty="0" err="1"/>
              <a:t>sena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je </a:t>
            </a:r>
            <a:r>
              <a:rPr lang="en-US" sz="3600" dirty="0" err="1"/>
              <a:t>uredno</a:t>
            </a:r>
            <a:r>
              <a:rPr lang="en-US" sz="3600" dirty="0"/>
              <a:t> </a:t>
            </a:r>
            <a:r>
              <a:rPr lang="en-US" sz="3600" dirty="0" err="1"/>
              <a:t>naslagano</a:t>
            </a:r>
            <a:r>
              <a:rPr lang="en-US" sz="3600" dirty="0"/>
              <a:t> u </a:t>
            </a:r>
            <a:r>
              <a:rPr lang="en-US" sz="3600" dirty="0" err="1"/>
              <a:t>njima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Služe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odlazak</a:t>
            </a:r>
            <a:r>
              <a:rPr lang="en-US" sz="3600" dirty="0"/>
              <a:t> u </a:t>
            </a:r>
            <a:r>
              <a:rPr lang="en-US" sz="3600" dirty="0" err="1"/>
              <a:t>njivu</a:t>
            </a:r>
            <a:r>
              <a:rPr lang="en-US" sz="3600" dirty="0"/>
              <a:t>, </a:t>
            </a:r>
            <a:r>
              <a:rPr lang="en-US" sz="3600" dirty="0" err="1"/>
              <a:t>prenos</a:t>
            </a:r>
            <a:r>
              <a:rPr lang="en-US" sz="3600" dirty="0"/>
              <a:t> </a:t>
            </a:r>
            <a:r>
              <a:rPr lang="en-US" sz="3600" dirty="0" err="1"/>
              <a:t>sena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raznog</a:t>
            </a:r>
            <a:r>
              <a:rPr lang="en-US" sz="3600" dirty="0"/>
              <a:t> </a:t>
            </a:r>
            <a:r>
              <a:rPr lang="en-US" sz="3600" dirty="0" err="1"/>
              <a:t>tereta</a:t>
            </a:r>
            <a:r>
              <a:rPr lang="en-US" sz="3600" dirty="0"/>
              <a:t>, a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nameštenim</a:t>
            </a:r>
            <a:r>
              <a:rPr lang="en-US" sz="3600" dirty="0"/>
              <a:t> </a:t>
            </a:r>
            <a:r>
              <a:rPr lang="en-US" sz="3600" dirty="0" err="1"/>
              <a:t>klupicama</a:t>
            </a:r>
            <a:r>
              <a:rPr lang="en-US" sz="3600" dirty="0"/>
              <a:t> </a:t>
            </a:r>
            <a:r>
              <a:rPr lang="en-US" sz="3600" dirty="0" err="1"/>
              <a:t>korisne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odlazak</a:t>
            </a:r>
            <a:r>
              <a:rPr lang="en-US" sz="3600" dirty="0"/>
              <a:t> </a:t>
            </a:r>
            <a:r>
              <a:rPr lang="en-US" sz="3600" dirty="0" err="1"/>
              <a:t>cele</a:t>
            </a:r>
            <a:r>
              <a:rPr lang="en-US" sz="3600" dirty="0"/>
              <a:t> </a:t>
            </a:r>
            <a:r>
              <a:rPr lang="en-US" sz="3600" dirty="0" err="1"/>
              <a:t>porodice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vašare</a:t>
            </a:r>
            <a:r>
              <a:rPr lang="en-US" sz="3600" dirty="0"/>
              <a:t>, </a:t>
            </a:r>
            <a:r>
              <a:rPr lang="en-US" sz="3600" dirty="0" err="1"/>
              <a:t>svadbe</a:t>
            </a:r>
            <a:r>
              <a:rPr lang="en-US" sz="3600" dirty="0"/>
              <a:t>, slave.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8366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1" y="365124"/>
            <a:ext cx="10515600" cy="6492875"/>
          </a:xfrm>
        </p:spPr>
      </p:pic>
    </p:spTree>
    <p:extLst>
      <p:ext uri="{BB962C8B-B14F-4D97-AF65-F5344CB8AC3E}">
        <p14:creationId xmlns:p14="http://schemas.microsoft.com/office/powerpoint/2010/main" xmlns="" val="1121011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Danas </a:t>
            </a:r>
            <a:r>
              <a:rPr lang="en-US" sz="5400" dirty="0" err="1" smtClean="0"/>
              <a:t>su</a:t>
            </a:r>
            <a:r>
              <a:rPr lang="en-US" sz="5400" dirty="0" smtClean="0"/>
              <a:t> </a:t>
            </a:r>
            <a:r>
              <a:rPr lang="en-US" sz="5400" dirty="0" err="1" smtClean="0"/>
              <a:t>veoma</a:t>
            </a:r>
            <a:r>
              <a:rPr lang="en-US" sz="5400" dirty="0" smtClean="0"/>
              <a:t> </a:t>
            </a:r>
            <a:r>
              <a:rPr lang="en-US" sz="5400" dirty="0" err="1" smtClean="0"/>
              <a:t>rado</a:t>
            </a:r>
            <a:r>
              <a:rPr lang="en-US" sz="5400" dirty="0" smtClean="0"/>
              <a:t> </a:t>
            </a:r>
            <a:r>
              <a:rPr lang="en-US" sz="5400" dirty="0" err="1" smtClean="0"/>
              <a:t>viđen</a:t>
            </a:r>
            <a:r>
              <a:rPr lang="en-US" sz="5400" dirty="0" smtClean="0"/>
              <a:t> </a:t>
            </a:r>
            <a:r>
              <a:rPr lang="en-US" sz="5400" dirty="0" err="1" smtClean="0"/>
              <a:t>ukras</a:t>
            </a:r>
            <a:r>
              <a:rPr lang="en-US" sz="5400" dirty="0" smtClean="0"/>
              <a:t> u </a:t>
            </a:r>
            <a:r>
              <a:rPr lang="en-US" sz="5400" dirty="0" err="1" smtClean="0"/>
              <a:t>dvorištima</a:t>
            </a:r>
            <a:r>
              <a:rPr lang="en-US" sz="5400" dirty="0" smtClean="0"/>
              <a:t>, </a:t>
            </a:r>
            <a:r>
              <a:rPr lang="en-US" sz="5400" dirty="0" err="1" smtClean="0"/>
              <a:t>oslikane</a:t>
            </a:r>
            <a:r>
              <a:rPr lang="en-US" sz="5400" dirty="0" smtClean="0"/>
              <a:t> </a:t>
            </a:r>
            <a:r>
              <a:rPr lang="en-US" sz="5400" dirty="0" err="1" smtClean="0"/>
              <a:t>živim</a:t>
            </a:r>
            <a:r>
              <a:rPr lang="en-US" sz="5400" dirty="0" smtClean="0"/>
              <a:t> </a:t>
            </a:r>
            <a:r>
              <a:rPr lang="en-US" sz="5400" dirty="0" err="1" smtClean="0"/>
              <a:t>bojama</a:t>
            </a:r>
            <a:r>
              <a:rPr lang="en-US" sz="5400" dirty="0" smtClean="0"/>
              <a:t>, </a:t>
            </a:r>
            <a:r>
              <a:rPr lang="en-US" sz="5400" dirty="0" err="1" smtClean="0"/>
              <a:t>napunjene</a:t>
            </a:r>
            <a:r>
              <a:rPr lang="en-US" sz="5400" dirty="0" smtClean="0"/>
              <a:t> </a:t>
            </a:r>
            <a:r>
              <a:rPr lang="en-US" sz="5400" dirty="0" err="1" smtClean="0"/>
              <a:t>cvećem</a:t>
            </a:r>
            <a:r>
              <a:rPr lang="en-US" sz="5400" dirty="0" smtClean="0"/>
              <a:t> </a:t>
            </a:r>
            <a:r>
              <a:rPr lang="en-US" sz="5400" dirty="0" err="1" smtClean="0"/>
              <a:t>i</a:t>
            </a:r>
            <a:r>
              <a:rPr lang="en-US" sz="5400" dirty="0" smtClean="0"/>
              <a:t> </a:t>
            </a:r>
            <a:r>
              <a:rPr lang="en-US" sz="5400" dirty="0" err="1" smtClean="0"/>
              <a:t>ukrasnim</a:t>
            </a:r>
            <a:r>
              <a:rPr lang="en-US" sz="5400" dirty="0" smtClean="0"/>
              <a:t> </a:t>
            </a:r>
            <a:r>
              <a:rPr lang="en-US" sz="5400" dirty="0" err="1" smtClean="0"/>
              <a:t>figurama</a:t>
            </a:r>
            <a:r>
              <a:rPr lang="en-US" sz="5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5526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                   </a:t>
            </a:r>
            <a:r>
              <a:rPr lang="sr-Latn-RS" sz="7200" dirty="0" smtClean="0"/>
              <a:t> Hvala na pažnji!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2072164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2282" y="476518"/>
            <a:ext cx="9156879" cy="6381482"/>
          </a:xfrm>
        </p:spPr>
      </p:pic>
    </p:spTree>
    <p:extLst>
      <p:ext uri="{BB962C8B-B14F-4D97-AF65-F5344CB8AC3E}">
        <p14:creationId xmlns:p14="http://schemas.microsoft.com/office/powerpoint/2010/main" xmlns="" val="178150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Značenje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Kočijaš označava </a:t>
            </a:r>
            <a:r>
              <a:rPr lang="pl-PL" dirty="0" smtClean="0"/>
              <a:t>osobu  koja  upravlja </a:t>
            </a:r>
            <a:r>
              <a:rPr lang="pl-PL" dirty="0"/>
              <a:t>kolima sa konjskom </a:t>
            </a:r>
            <a:r>
              <a:rPr lang="pl-PL" dirty="0" smtClean="0"/>
              <a:t>zapregom .</a:t>
            </a:r>
          </a:p>
          <a:p>
            <a:r>
              <a:rPr lang="en-US" b="1" dirty="0" err="1"/>
              <a:t>Kočija</a:t>
            </a:r>
            <a:r>
              <a:rPr lang="en-US" dirty="0"/>
              <a:t> </a:t>
            </a:r>
            <a:r>
              <a:rPr lang="en-US" dirty="0" err="1"/>
              <a:t>ili</a:t>
            </a:r>
            <a:r>
              <a:rPr lang="en-US" dirty="0"/>
              <a:t> </a:t>
            </a:r>
            <a:r>
              <a:rPr lang="en-US" b="1" dirty="0" err="1"/>
              <a:t>kočije</a:t>
            </a:r>
            <a:r>
              <a:rPr lang="en-US" dirty="0"/>
              <a:t> je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 </a:t>
            </a:r>
            <a:r>
              <a:rPr lang="en-US" dirty="0">
                <a:hlinkClick r:id="rId2" tooltip="Kola"/>
              </a:rPr>
              <a:t>kola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kopneno</a:t>
            </a:r>
            <a:r>
              <a:rPr lang="en-US" dirty="0"/>
              <a:t> </a:t>
            </a:r>
            <a:r>
              <a:rPr lang="en-US" dirty="0" err="1">
                <a:hlinkClick r:id="rId3" tooltip="Vozilo"/>
              </a:rPr>
              <a:t>vozilo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sr-Latn-RS" dirty="0" smtClean="0"/>
              <a:t>točkovima</a:t>
            </a:r>
            <a:r>
              <a:rPr lang="en-US" dirty="0"/>
              <a:t> 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prevoz</a:t>
            </a:r>
            <a:r>
              <a:rPr lang="en-US" dirty="0" smtClean="0"/>
              <a:t> </a:t>
            </a:r>
            <a:r>
              <a:rPr lang="en-US" dirty="0" err="1"/>
              <a:t>putnika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pokreću</a:t>
            </a:r>
            <a:r>
              <a:rPr lang="en-US" dirty="0"/>
              <a:t> </a:t>
            </a:r>
            <a:r>
              <a:rPr lang="en-US" dirty="0" err="1"/>
              <a:t>životinje</a:t>
            </a:r>
            <a:r>
              <a:rPr lang="en-US" dirty="0"/>
              <a:t>, </a:t>
            </a:r>
            <a:r>
              <a:rPr lang="en-US" dirty="0" err="1"/>
              <a:t>najčešće</a:t>
            </a:r>
            <a:r>
              <a:rPr lang="en-US" dirty="0"/>
              <a:t> </a:t>
            </a:r>
            <a:r>
              <a:rPr lang="en-US" dirty="0" err="1">
                <a:hlinkClick r:id="rId4" tooltip="Konj"/>
              </a:rPr>
              <a:t>konji</a:t>
            </a:r>
            <a:r>
              <a:rPr lang="en-US" dirty="0"/>
              <a:t>. </a:t>
            </a:r>
            <a:r>
              <a:rPr lang="en-US" dirty="0" err="1"/>
              <a:t>Kočije</a:t>
            </a:r>
            <a:r>
              <a:rPr lang="en-US" dirty="0"/>
              <a:t> se od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stočnu</a:t>
            </a:r>
            <a:r>
              <a:rPr lang="en-US" dirty="0"/>
              <a:t> </a:t>
            </a:r>
            <a:r>
              <a:rPr lang="en-US" dirty="0" err="1"/>
              <a:t>vuču</a:t>
            </a:r>
            <a:r>
              <a:rPr lang="en-US" dirty="0"/>
              <a:t> </a:t>
            </a:r>
            <a:r>
              <a:rPr lang="en-US" dirty="0" err="1"/>
              <a:t>ističu</a:t>
            </a:r>
            <a:r>
              <a:rPr lang="en-US" dirty="0"/>
              <a:t> </a:t>
            </a:r>
            <a:r>
              <a:rPr lang="en-US" dirty="0" smtClean="0"/>
              <a:t>pre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izrađene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prevoz</a:t>
            </a:r>
            <a:r>
              <a:rPr lang="en-US" dirty="0" smtClean="0"/>
              <a:t> </a:t>
            </a:r>
            <a:r>
              <a:rPr lang="en-US" dirty="0" err="1"/>
              <a:t>putnika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udobnosti</a:t>
            </a:r>
            <a:r>
              <a:rPr lang="en-US" dirty="0"/>
              <a:t> </a:t>
            </a:r>
            <a:r>
              <a:rPr lang="en-US" dirty="0" err="1"/>
              <a:t>žrtvovane</a:t>
            </a:r>
            <a:r>
              <a:rPr lang="en-US" dirty="0"/>
              <a:t>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tereta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/li </a:t>
            </a:r>
            <a:r>
              <a:rPr lang="en-US" dirty="0" err="1"/>
              <a:t>brzina</a:t>
            </a:r>
            <a:r>
              <a:rPr lang="en-US" dirty="0"/>
              <a:t>.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smatrali</a:t>
            </a:r>
            <a:r>
              <a:rPr lang="en-US" dirty="0"/>
              <a:t> </a:t>
            </a:r>
            <a:r>
              <a:rPr lang="en-US" dirty="0" err="1"/>
              <a:t>jednim</a:t>
            </a:r>
            <a:r>
              <a:rPr lang="en-US" dirty="0"/>
              <a:t> od </a:t>
            </a:r>
            <a:r>
              <a:rPr lang="en-US" dirty="0" err="1"/>
              <a:t>statusnih</a:t>
            </a:r>
            <a:r>
              <a:rPr lang="en-US" dirty="0"/>
              <a:t> </a:t>
            </a:r>
            <a:r>
              <a:rPr lang="en-US" dirty="0" err="1"/>
              <a:t>simbola</a:t>
            </a:r>
            <a:r>
              <a:rPr lang="en-US" dirty="0"/>
              <a:t> </a:t>
            </a:r>
            <a:r>
              <a:rPr lang="en-US" dirty="0" err="1">
                <a:hlinkClick r:id="rId5" tooltip="Viša klasa"/>
              </a:rPr>
              <a:t>više</a:t>
            </a:r>
            <a:r>
              <a:rPr lang="en-US" dirty="0">
                <a:hlinkClick r:id="rId5" tooltip="Viša klasa"/>
              </a:rPr>
              <a:t> </a:t>
            </a:r>
            <a:r>
              <a:rPr lang="en-US" dirty="0" err="1">
                <a:hlinkClick r:id="rId5" tooltip="Viša klasa"/>
              </a:rPr>
              <a:t>klase</a:t>
            </a:r>
            <a:r>
              <a:rPr lang="en-US" dirty="0"/>
              <a:t> 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priuštiti</a:t>
            </a:r>
            <a:r>
              <a:rPr lang="en-US" dirty="0"/>
              <a:t>;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 </a:t>
            </a:r>
            <a:r>
              <a:rPr lang="en-US" dirty="0" err="1">
                <a:hlinkClick r:id="rId6" tooltip="Grad"/>
              </a:rPr>
              <a:t>gradova</a:t>
            </a:r>
            <a:r>
              <a:rPr lang="en-US" dirty="0"/>
              <a:t> 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počele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 </a:t>
            </a:r>
            <a:r>
              <a:rPr lang="en-US" dirty="0" err="1" smtClean="0"/>
              <a:t>gradski</a:t>
            </a:r>
            <a:r>
              <a:rPr lang="en-US" dirty="0" smtClean="0"/>
              <a:t> </a:t>
            </a:r>
            <a:r>
              <a:rPr lang="en-US" dirty="0" err="1" smtClean="0"/>
              <a:t>prevoz</a:t>
            </a:r>
            <a:r>
              <a:rPr lang="en-US" dirty="0"/>
              <a:t>. </a:t>
            </a:r>
            <a:r>
              <a:rPr lang="en-US" dirty="0" err="1"/>
              <a:t>Krajem</a:t>
            </a:r>
            <a:r>
              <a:rPr lang="en-US" dirty="0"/>
              <a:t> 19. </a:t>
            </a:r>
            <a:r>
              <a:rPr lang="en-US" dirty="0" err="1" smtClean="0"/>
              <a:t>veka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kočije</a:t>
            </a:r>
            <a:r>
              <a:rPr lang="en-US" dirty="0"/>
              <a:t> </a:t>
            </a:r>
            <a:r>
              <a:rPr lang="en-US" dirty="0" err="1"/>
              <a:t>služile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model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 </a:t>
            </a:r>
            <a:r>
              <a:rPr lang="en-US" dirty="0" err="1">
                <a:hlinkClick r:id="rId7" tooltip="Kočije bez konja (još nenapisan)"/>
              </a:rPr>
              <a:t>kočija</a:t>
            </a:r>
            <a:r>
              <a:rPr lang="en-US" dirty="0">
                <a:hlinkClick r:id="rId7" tooltip="Kočije bez konja (još nenapisan)"/>
              </a:rPr>
              <a:t> bez </a:t>
            </a:r>
            <a:r>
              <a:rPr lang="en-US" dirty="0" err="1">
                <a:hlinkClick r:id="rId7" tooltip="Kočije bez konja (još nenapisan)"/>
              </a:rPr>
              <a:t>konja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prvih</a:t>
            </a:r>
            <a:r>
              <a:rPr lang="en-US" dirty="0"/>
              <a:t> </a:t>
            </a:r>
            <a:r>
              <a:rPr lang="en-US" dirty="0" err="1"/>
              <a:t>putničkih</a:t>
            </a:r>
            <a:r>
              <a:rPr lang="en-US" dirty="0"/>
              <a:t> </a:t>
            </a:r>
            <a:r>
              <a:rPr lang="en-US" dirty="0" err="1">
                <a:hlinkClick r:id="rId8" tooltip="Automobil"/>
              </a:rPr>
              <a:t>automobila</a:t>
            </a:r>
            <a:r>
              <a:rPr lang="en-US" dirty="0"/>
              <a:t>.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automobilskog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je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istisnuo</a:t>
            </a:r>
            <a:r>
              <a:rPr lang="en-US" dirty="0"/>
              <a:t> </a:t>
            </a:r>
            <a:r>
              <a:rPr lang="en-US" dirty="0" err="1"/>
              <a:t>kočije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prevozno</a:t>
            </a:r>
            <a:r>
              <a:rPr lang="en-US" dirty="0" smtClean="0"/>
              <a:t> </a:t>
            </a:r>
            <a:r>
              <a:rPr lang="en-US" dirty="0" err="1"/>
              <a:t>sredstvo</a:t>
            </a:r>
            <a:r>
              <a:rPr lang="en-US" dirty="0"/>
              <a:t>; </a:t>
            </a:r>
            <a:r>
              <a:rPr lang="en-US" dirty="0" err="1"/>
              <a:t>danas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u </a:t>
            </a:r>
            <a:r>
              <a:rPr lang="en-US" dirty="0" err="1"/>
              <a:t>ceremonijalne</a:t>
            </a:r>
            <a:r>
              <a:rPr lang="en-US" dirty="0"/>
              <a:t> </a:t>
            </a:r>
            <a:r>
              <a:rPr lang="en-US" dirty="0" err="1"/>
              <a:t>svrhe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turistička</a:t>
            </a:r>
            <a:r>
              <a:rPr lang="en-US" dirty="0"/>
              <a:t> </a:t>
            </a:r>
            <a:r>
              <a:rPr lang="en-US" dirty="0" err="1"/>
              <a:t>atrakcija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1214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823" y="365126"/>
            <a:ext cx="10921284" cy="6492874"/>
          </a:xfrm>
        </p:spPr>
      </p:pic>
    </p:spTree>
    <p:extLst>
      <p:ext uri="{BB962C8B-B14F-4D97-AF65-F5344CB8AC3E}">
        <p14:creationId xmlns:p14="http://schemas.microsoft.com/office/powerpoint/2010/main" xmlns="" val="208548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431" y="824247"/>
            <a:ext cx="9440213" cy="5563674"/>
          </a:xfrm>
        </p:spPr>
      </p:pic>
    </p:spTree>
    <p:extLst>
      <p:ext uri="{BB962C8B-B14F-4D97-AF65-F5344CB8AC3E}">
        <p14:creationId xmlns:p14="http://schemas.microsoft.com/office/powerpoint/2010/main" xmlns="" val="232477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1826" y="682580"/>
            <a:ext cx="9053848" cy="5705341"/>
          </a:xfrm>
        </p:spPr>
      </p:pic>
    </p:spTree>
    <p:extLst>
      <p:ext uri="{BB962C8B-B14F-4D97-AF65-F5344CB8AC3E}">
        <p14:creationId xmlns:p14="http://schemas.microsoft.com/office/powerpoint/2010/main" xmlns="" val="354328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915" y="888642"/>
            <a:ext cx="9762185" cy="5653825"/>
          </a:xfrm>
        </p:spPr>
      </p:pic>
    </p:spTree>
    <p:extLst>
      <p:ext uri="{BB962C8B-B14F-4D97-AF65-F5344CB8AC3E}">
        <p14:creationId xmlns:p14="http://schemas.microsoft.com/office/powerpoint/2010/main" xmlns="" val="264580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0462" y="682580"/>
            <a:ext cx="9968248" cy="5950040"/>
          </a:xfrm>
        </p:spPr>
      </p:pic>
    </p:spTree>
    <p:extLst>
      <p:ext uri="{BB962C8B-B14F-4D97-AF65-F5344CB8AC3E}">
        <p14:creationId xmlns:p14="http://schemas.microsoft.com/office/powerpoint/2010/main" xmlns="" val="286079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338" y="365126"/>
            <a:ext cx="11101589" cy="6306130"/>
          </a:xfrm>
        </p:spPr>
      </p:pic>
    </p:spTree>
    <p:extLst>
      <p:ext uri="{BB962C8B-B14F-4D97-AF65-F5344CB8AC3E}">
        <p14:creationId xmlns:p14="http://schemas.microsoft.com/office/powerpoint/2010/main" xmlns="" val="240739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/>
              <a:t>Fijaker</a:t>
            </a:r>
            <a:r>
              <a:rPr lang="en-US" sz="3600" dirty="0"/>
              <a:t> je </a:t>
            </a:r>
            <a:r>
              <a:rPr lang="en-US" sz="3600" dirty="0" err="1">
                <a:hlinkClick r:id="rId2" tooltip="Beč"/>
              </a:rPr>
              <a:t>bečki</a:t>
            </a:r>
            <a:r>
              <a:rPr lang="en-US" sz="3600" dirty="0"/>
              <a:t> </a:t>
            </a:r>
            <a:r>
              <a:rPr lang="en-US" sz="3600" dirty="0" err="1"/>
              <a:t>naziv</a:t>
            </a:r>
            <a:r>
              <a:rPr lang="en-US" sz="3600" dirty="0"/>
              <a:t>  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registrovaane</a:t>
            </a:r>
            <a:r>
              <a:rPr lang="en-US" sz="3600" dirty="0"/>
              <a:t>  </a:t>
            </a:r>
            <a:r>
              <a:rPr lang="en-US" sz="3600" dirty="0" err="1"/>
              <a:t>dvoprežne</a:t>
            </a:r>
            <a:r>
              <a:rPr lang="en-US" sz="3600" dirty="0"/>
              <a:t> </a:t>
            </a:r>
            <a:r>
              <a:rPr lang="en-US" sz="3600" dirty="0" err="1">
                <a:hlinkClick r:id="rId3" tooltip="Kočija"/>
              </a:rPr>
              <a:t>kočije</a:t>
            </a:r>
            <a:r>
              <a:rPr lang="en-US" sz="3600" dirty="0"/>
              <a:t> 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prevoza</a:t>
            </a:r>
            <a:r>
              <a:rPr lang="en-US" sz="3600" dirty="0"/>
              <a:t>,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 smtClean="0"/>
              <a:t>kočijašem</a:t>
            </a:r>
            <a:r>
              <a:rPr lang="sr-Latn-RS" sz="3600" dirty="0" smtClean="0"/>
              <a:t> .</a:t>
            </a:r>
          </a:p>
          <a:p>
            <a:r>
              <a:rPr lang="en-US" sz="3600" dirty="0" err="1"/>
              <a:t>Termin</a:t>
            </a:r>
            <a:r>
              <a:rPr lang="en-US" sz="3600" dirty="0"/>
              <a:t> </a:t>
            </a:r>
            <a:r>
              <a:rPr lang="en-US" sz="3600" i="1" dirty="0" err="1"/>
              <a:t>fijaker</a:t>
            </a:r>
            <a:r>
              <a:rPr lang="en-US" sz="3600" dirty="0"/>
              <a:t> se </a:t>
            </a:r>
            <a:r>
              <a:rPr lang="en-US" sz="3600" dirty="0" err="1"/>
              <a:t>danas</a:t>
            </a:r>
            <a:r>
              <a:rPr lang="en-US" sz="3600" dirty="0"/>
              <a:t> u </a:t>
            </a:r>
            <a:r>
              <a:rPr lang="en-US" sz="3600" dirty="0" err="1">
                <a:hlinkClick r:id="rId4" tooltip="Nemački jezik"/>
              </a:rPr>
              <a:t>nemačkom</a:t>
            </a:r>
            <a:r>
              <a:rPr lang="en-US" sz="3600" dirty="0"/>
              <a:t> </a:t>
            </a:r>
            <a:r>
              <a:rPr lang="en-US" sz="3600" dirty="0" err="1"/>
              <a:t>govornom</a:t>
            </a:r>
            <a:r>
              <a:rPr lang="en-US" sz="3600" dirty="0"/>
              <a:t> </a:t>
            </a:r>
            <a:r>
              <a:rPr lang="en-US" sz="3600" dirty="0" err="1"/>
              <a:t>području</a:t>
            </a:r>
            <a:r>
              <a:rPr lang="en-US" sz="3600" dirty="0"/>
              <a:t> </a:t>
            </a:r>
            <a:r>
              <a:rPr lang="en-US" sz="3600" dirty="0" err="1"/>
              <a:t>još</a:t>
            </a:r>
            <a:r>
              <a:rPr lang="en-US" sz="3600" dirty="0"/>
              <a:t> </a:t>
            </a:r>
            <a:r>
              <a:rPr lang="en-US" sz="3600" dirty="0" err="1" smtClean="0"/>
              <a:t>uvek</a:t>
            </a:r>
            <a:r>
              <a:rPr lang="en-US" sz="3600" dirty="0" smtClean="0"/>
              <a:t> </a:t>
            </a:r>
            <a:r>
              <a:rPr lang="en-US" sz="3600" dirty="0" err="1"/>
              <a:t>koristi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u </a:t>
            </a:r>
            <a:r>
              <a:rPr lang="en-US" sz="3600" dirty="0" err="1">
                <a:hlinkClick r:id="rId5" tooltip="Bavarska"/>
              </a:rPr>
              <a:t>Bavarskoj</a:t>
            </a:r>
            <a:r>
              <a:rPr lang="en-US" sz="3600" dirty="0"/>
              <a:t> </a:t>
            </a:r>
            <a:r>
              <a:rPr lang="en-US" sz="3600" dirty="0" err="1"/>
              <a:t>i</a:t>
            </a:r>
            <a:r>
              <a:rPr lang="en-US" sz="3600" dirty="0"/>
              <a:t> </a:t>
            </a:r>
            <a:r>
              <a:rPr lang="en-US" sz="3600" dirty="0" err="1">
                <a:hlinkClick r:id="rId6" tooltip="Austrija"/>
              </a:rPr>
              <a:t>Austriji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u </a:t>
            </a:r>
            <a:r>
              <a:rPr lang="en-US" sz="3600" dirty="0" err="1">
                <a:hlinkClick r:id="rId7" tooltip="Češka Republika"/>
              </a:rPr>
              <a:t>Češkoj</a:t>
            </a:r>
            <a:r>
              <a:rPr lang="en-US" sz="3600" dirty="0"/>
              <a:t>, </a:t>
            </a:r>
            <a:r>
              <a:rPr lang="en-US" sz="3600" dirty="0" err="1" smtClean="0">
                <a:hlinkClick r:id="rId8" tooltip="Mađarska"/>
              </a:rPr>
              <a:t>Mađarskoj</a:t>
            </a:r>
            <a:r>
              <a:rPr lang="sr-Latn-RS" sz="3600" dirty="0" smtClean="0"/>
              <a:t>.</a:t>
            </a:r>
          </a:p>
          <a:p>
            <a:r>
              <a:rPr lang="en-US" sz="3600" dirty="0" err="1"/>
              <a:t>Riječ</a:t>
            </a:r>
            <a:r>
              <a:rPr lang="en-US" sz="3600" dirty="0"/>
              <a:t> </a:t>
            </a:r>
            <a:r>
              <a:rPr lang="en-US" sz="3600" i="1" dirty="0" err="1"/>
              <a:t>fijaker</a:t>
            </a:r>
            <a:r>
              <a:rPr lang="en-US" sz="3600" dirty="0"/>
              <a:t> </a:t>
            </a:r>
            <a:r>
              <a:rPr lang="en-US" sz="3600" dirty="0" err="1"/>
              <a:t>pojavila</a:t>
            </a:r>
            <a:r>
              <a:rPr lang="en-US" sz="3600" dirty="0"/>
              <a:t> se u </a:t>
            </a:r>
            <a:r>
              <a:rPr lang="en-US" sz="3600" dirty="0" err="1"/>
              <a:t>Beču</a:t>
            </a:r>
            <a:r>
              <a:rPr lang="en-US" sz="3600" dirty="0"/>
              <a:t> u </a:t>
            </a:r>
            <a:r>
              <a:rPr lang="en-US" sz="3600" dirty="0">
                <a:hlinkClick r:id="rId9" tooltip="18. vijek"/>
              </a:rPr>
              <a:t>18. </a:t>
            </a:r>
            <a:r>
              <a:rPr lang="en-US" sz="3600" dirty="0" err="1">
                <a:hlinkClick r:id="rId9" tooltip="18. vijek"/>
              </a:rPr>
              <a:t>veku</a:t>
            </a:r>
            <a:r>
              <a:rPr lang="en-US" sz="3600" dirty="0"/>
              <a:t>, </a:t>
            </a:r>
            <a:r>
              <a:rPr lang="en-US" sz="3600" dirty="0" err="1"/>
              <a:t>ona</a:t>
            </a:r>
            <a:r>
              <a:rPr lang="en-US" sz="3600" dirty="0"/>
              <a:t> je </a:t>
            </a:r>
            <a:r>
              <a:rPr lang="en-US" sz="3600" dirty="0" err="1"/>
              <a:t>uvezena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 </a:t>
            </a:r>
            <a:r>
              <a:rPr lang="en-US" sz="3600" dirty="0" err="1" smtClean="0">
                <a:hlinkClick r:id="rId10" tooltip="Pariz"/>
              </a:rPr>
              <a:t>Pariza</a:t>
            </a:r>
            <a:r>
              <a:rPr lang="sr-Latn-RS" sz="36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60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79</Words>
  <Application>Microsoft Office PowerPoint</Application>
  <PresentationFormat>Custom</PresentationFormat>
  <Paragraphs>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Kočijaši</vt:lpstr>
      <vt:lpstr>Značenje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Kočijaši</dc:title>
  <dc:creator>Nesa</dc:creator>
  <cp:lastModifiedBy>SKOLA</cp:lastModifiedBy>
  <cp:revision>4</cp:revision>
  <dcterms:created xsi:type="dcterms:W3CDTF">2020-01-17T18:18:59Z</dcterms:created>
  <dcterms:modified xsi:type="dcterms:W3CDTF">2020-01-20T07:28:03Z</dcterms:modified>
</cp:coreProperties>
</file>