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5" autoAdjust="0"/>
    <p:restoredTop sz="94660"/>
  </p:normalViewPr>
  <p:slideViewPr>
    <p:cSldViewPr snapToGrid="0">
      <p:cViewPr varScale="1">
        <p:scale>
          <a:sx n="30" d="100"/>
          <a:sy n="30" d="100"/>
        </p:scale>
        <p:origin x="-40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6600" dirty="0" smtClean="0"/>
              <a:t>Чезе и фијакери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Лара Грандић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4652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26" y="2534194"/>
            <a:ext cx="5460273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11" y="2534194"/>
            <a:ext cx="4389120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Фијакер бал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2534194"/>
            <a:ext cx="8334104" cy="3657599"/>
          </a:xfrm>
        </p:spPr>
      </p:pic>
    </p:spTree>
    <p:extLst>
      <p:ext uri="{BB962C8B-B14F-4D97-AF65-F5344CB8AC3E}">
        <p14:creationId xmlns:p14="http://schemas.microsoft.com/office/powerpoint/2010/main" xmlns="" val="26043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9600" dirty="0" smtClean="0"/>
              <a:t>Хвала на пажњи</a:t>
            </a:r>
            <a:r>
              <a:rPr lang="en-US" sz="9600" smtClean="0"/>
              <a:t>!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450" y="2481943"/>
            <a:ext cx="6688183" cy="3683726"/>
          </a:xfrm>
        </p:spPr>
      </p:pic>
    </p:spTree>
    <p:extLst>
      <p:ext uri="{BB962C8B-B14F-4D97-AF65-F5344CB8AC3E}">
        <p14:creationId xmlns:p14="http://schemas.microsoft.com/office/powerpoint/2010/main" xmlns="" val="283202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Шта је фијакер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811" y="2481943"/>
            <a:ext cx="7132320" cy="3762103"/>
          </a:xfrm>
        </p:spPr>
      </p:pic>
    </p:spTree>
    <p:extLst>
      <p:ext uri="{BB962C8B-B14F-4D97-AF65-F5344CB8AC3E}">
        <p14:creationId xmlns:p14="http://schemas.microsoft.com/office/powerpoint/2010/main" xmlns="" val="354273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Врсте фијакера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4400" dirty="0" smtClean="0"/>
              <a:t>Такмичарски</a:t>
            </a:r>
          </a:p>
          <a:p>
            <a:r>
              <a:rPr lang="sr-Cyrl-RS" sz="4400" dirty="0" smtClean="0"/>
              <a:t>Кавалир</a:t>
            </a:r>
          </a:p>
          <a:p>
            <a:r>
              <a:rPr lang="sr-Cyrl-RS" sz="4400" dirty="0" smtClean="0"/>
              <a:t>Саонице</a:t>
            </a:r>
          </a:p>
          <a:p>
            <a:r>
              <a:rPr lang="sr-Cyrl-RS" sz="4400" dirty="0" smtClean="0"/>
              <a:t>За свадбе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21510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такмичарски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314" y="2508069"/>
            <a:ext cx="7445829" cy="3762102"/>
          </a:xfrm>
        </p:spPr>
      </p:pic>
    </p:spTree>
    <p:extLst>
      <p:ext uri="{BB962C8B-B14F-4D97-AF65-F5344CB8AC3E}">
        <p14:creationId xmlns:p14="http://schemas.microsoft.com/office/powerpoint/2010/main" xmlns="" val="169382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кавалир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2090057"/>
            <a:ext cx="9601196" cy="4101737"/>
          </a:xfrm>
        </p:spPr>
      </p:pic>
    </p:spTree>
    <p:extLst>
      <p:ext uri="{BB962C8B-B14F-4D97-AF65-F5344CB8AC3E}">
        <p14:creationId xmlns:p14="http://schemas.microsoft.com/office/powerpoint/2010/main" xmlns="" val="310060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саонице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544" y="2481943"/>
            <a:ext cx="8543108" cy="3762103"/>
          </a:xfrm>
        </p:spPr>
      </p:pic>
    </p:spTree>
    <p:extLst>
      <p:ext uri="{BB962C8B-B14F-4D97-AF65-F5344CB8AC3E}">
        <p14:creationId xmlns:p14="http://schemas.microsoft.com/office/powerpoint/2010/main" xmlns="" val="982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За свадбе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806" y="2534194"/>
            <a:ext cx="7916091" cy="3683725"/>
          </a:xfrm>
        </p:spPr>
      </p:pic>
    </p:spTree>
    <p:extLst>
      <p:ext uri="{BB962C8B-B14F-4D97-AF65-F5344CB8AC3E}">
        <p14:creationId xmlns:p14="http://schemas.microsoft.com/office/powerpoint/2010/main" xmlns="" val="386069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Шта су чезе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812" y="2481943"/>
            <a:ext cx="7654834" cy="3683726"/>
          </a:xfrm>
        </p:spPr>
      </p:pic>
    </p:spTree>
    <p:extLst>
      <p:ext uri="{BB962C8B-B14F-4D97-AF65-F5344CB8AC3E}">
        <p14:creationId xmlns:p14="http://schemas.microsoft.com/office/powerpoint/2010/main" xmlns="" val="389803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/>
              <a:t>Превоз за господу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309" y="2508069"/>
            <a:ext cx="7210697" cy="3735977"/>
          </a:xfrm>
        </p:spPr>
      </p:pic>
    </p:spTree>
    <p:extLst>
      <p:ext uri="{BB962C8B-B14F-4D97-AF65-F5344CB8AC3E}">
        <p14:creationId xmlns:p14="http://schemas.microsoft.com/office/powerpoint/2010/main" xmlns="" val="1842682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34</Words>
  <Application>Microsoft Office PowerPoint</Application>
  <PresentationFormat>Custom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Чезе и фијакери</vt:lpstr>
      <vt:lpstr>Шта је фијакер?</vt:lpstr>
      <vt:lpstr>Врсте фијакера</vt:lpstr>
      <vt:lpstr>такмичарски</vt:lpstr>
      <vt:lpstr>кавалир</vt:lpstr>
      <vt:lpstr>саонице</vt:lpstr>
      <vt:lpstr>За свадбе</vt:lpstr>
      <vt:lpstr>Шта су чезе?</vt:lpstr>
      <vt:lpstr>Превоз за господу</vt:lpstr>
      <vt:lpstr>Slide 10</vt:lpstr>
      <vt:lpstr>Фијакер бал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Чезе и фијакери</dc:title>
  <dc:creator>Racunar</dc:creator>
  <cp:lastModifiedBy>SKOLA</cp:lastModifiedBy>
  <cp:revision>4</cp:revision>
  <dcterms:created xsi:type="dcterms:W3CDTF">2020-01-18T17:48:56Z</dcterms:created>
  <dcterms:modified xsi:type="dcterms:W3CDTF">2020-01-20T07:29:52Z</dcterms:modified>
</cp:coreProperties>
</file>