
<file path=[Content_Types].xml><?xml version="1.0" encoding="utf-8"?>
<Types xmlns="http://schemas.openxmlformats.org/package/2006/content-types">
  <Default Extension="jpeg" ContentType="image/jpeg"/>
  <Default Extension="JPG" ContentType="image/.jpg"/>
  <Default Extension="gif" ContentType="image/gif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89" r:id="rId5"/>
    <p:sldId id="290" r:id="rId6"/>
    <p:sldId id="291" r:id="rId7"/>
    <p:sldId id="292" r:id="rId8"/>
    <p:sldId id="293" r:id="rId9"/>
  </p:sldIdLst>
  <p:sldSz cx="9144000" cy="6858000" type="screen4x3"/>
  <p:notesSz cx="6858000" cy="9144000"/>
  <p:defaultTextStyle>
    <a:defPPr>
      <a:defRPr lang="en-US"/>
    </a:defPPr>
    <a:lvl1pPr marL="0" lvl="0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lvl="1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lvl="2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lvl="3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lvl="4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lvl="5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lvl="6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lvl="7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lvl="8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22003"/>
    <p:restoredTop sz="94695"/>
  </p:normalViewPr>
  <p:slideViewPr>
    <p:cSldViewPr showGuides="1">
      <p:cViewPr varScale="1">
        <p:scale>
          <a:sx n="115" d="100"/>
          <a:sy n="115" d="100"/>
        </p:scale>
        <p:origin x="-864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 showFormatting="0">
    <p:cViewPr>
      <p:scale>
        <a:sx n="66" d="100"/>
        <a:sy n="66" d="100"/>
      </p:scale>
      <p:origin x="0" y="0"/>
    </p:cViewPr>
  </p:sorterViewPr>
  <p:gridSpacing cx="36004" cy="36004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2" Type="http://schemas.openxmlformats.org/officeDocument/2006/relationships/tableStyles" Target="tableStyles.xml"/><Relationship Id="rId11" Type="http://schemas.openxmlformats.org/officeDocument/2006/relationships/viewProps" Target="viewProps.xml"/><Relationship Id="rId10" Type="http://schemas.openxmlformats.org/officeDocument/2006/relationships/presProps" Target="presProps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showMasterSp="0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Group 31"/>
          <p:cNvGrpSpPr/>
          <p:nvPr/>
        </p:nvGrpSpPr>
        <p:grpSpPr>
          <a:xfrm>
            <a:off x="76200" y="1066800"/>
            <a:ext cx="8991600" cy="4495800"/>
            <a:chOff x="48" y="672"/>
            <a:chExt cx="5664" cy="2832"/>
          </a:xfrm>
        </p:grpSpPr>
        <p:grpSp>
          <p:nvGrpSpPr>
            <p:cNvPr id="2056" name="Group 28"/>
            <p:cNvGrpSpPr/>
            <p:nvPr userDrawn="1"/>
          </p:nvGrpSpPr>
          <p:grpSpPr>
            <a:xfrm>
              <a:off x="96" y="768"/>
              <a:ext cx="5568" cy="2592"/>
              <a:chOff x="96" y="768"/>
              <a:chExt cx="5568" cy="2592"/>
            </a:xfrm>
          </p:grpSpPr>
          <p:sp>
            <p:nvSpPr>
              <p:cNvPr id="40" name="AutoShape 2"/>
              <p:cNvSpPr>
                <a:spLocks noChangeArrowheads="1"/>
              </p:cNvSpPr>
              <p:nvPr/>
            </p:nvSpPr>
            <p:spPr bwMode="auto">
              <a:xfrm>
                <a:off x="192" y="864"/>
                <a:ext cx="5376" cy="2400"/>
              </a:xfrm>
              <a:prstGeom prst="plaque">
                <a:avLst>
                  <a:gd name="adj" fmla="val 7639"/>
                </a:avLst>
              </a:prstGeom>
              <a:solidFill>
                <a:schemeClr val="bg1"/>
              </a:solidFill>
              <a:ln w="9525">
                <a:solidFill>
                  <a:schemeClr val="bg2"/>
                </a:solidFill>
                <a:miter lim="800000"/>
              </a:ln>
              <a:effectLst/>
            </p:spPr>
            <p:txBody>
              <a:bodyPr wrap="none" anchor="ctr"/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hr-HR" sz="1800" b="0" i="0" u="none" strike="noStrike" kern="120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41" name="AutoShape 3"/>
              <p:cNvSpPr>
                <a:spLocks noChangeArrowheads="1"/>
              </p:cNvSpPr>
              <p:nvPr/>
            </p:nvSpPr>
            <p:spPr bwMode="auto">
              <a:xfrm rot="5400000">
                <a:off x="-840" y="2040"/>
                <a:ext cx="1968" cy="96"/>
              </a:xfrm>
              <a:custGeom>
                <a:avLst/>
                <a:gdLst>
                  <a:gd name="G0" fmla="+- 8377 0 0"/>
                  <a:gd name="G1" fmla="+- 21600 0 8377"/>
                  <a:gd name="G2" fmla="*/ 8377 1 2"/>
                  <a:gd name="G3" fmla="+- 21600 0 G2"/>
                  <a:gd name="G4" fmla="+/ 8377 21600 2"/>
                  <a:gd name="G5" fmla="+/ G1 0 2"/>
                  <a:gd name="G6" fmla="*/ 21600 21600 8377"/>
                  <a:gd name="G7" fmla="*/ G6 1 2"/>
                  <a:gd name="G8" fmla="+- 21600 0 G7"/>
                  <a:gd name="G9" fmla="*/ 21600 1 2"/>
                  <a:gd name="G10" fmla="+- 8377 0 G9"/>
                  <a:gd name="G11" fmla="?: G10 G8 0"/>
                  <a:gd name="G12" fmla="?: G10 G7 21600"/>
                  <a:gd name="T0" fmla="*/ 17411 w 21600"/>
                  <a:gd name="T1" fmla="*/ 10800 h 21600"/>
                  <a:gd name="T2" fmla="*/ 10800 w 21600"/>
                  <a:gd name="T3" fmla="*/ 21600 h 21600"/>
                  <a:gd name="T4" fmla="*/ 4189 w 21600"/>
                  <a:gd name="T5" fmla="*/ 10800 h 21600"/>
                  <a:gd name="T6" fmla="*/ 10800 w 21600"/>
                  <a:gd name="T7" fmla="*/ 0 h 21600"/>
                  <a:gd name="T8" fmla="*/ 5989 w 21600"/>
                  <a:gd name="T9" fmla="*/ 5989 h 21600"/>
                  <a:gd name="T10" fmla="*/ 15611 w 21600"/>
                  <a:gd name="T11" fmla="*/ 15611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T8" t="T9" r="T10" b="T11"/>
                <a:pathLst>
                  <a:path w="21600" h="21600">
                    <a:moveTo>
                      <a:pt x="0" y="0"/>
                    </a:moveTo>
                    <a:lnTo>
                      <a:pt x="8377" y="21600"/>
                    </a:lnTo>
                    <a:lnTo>
                      <a:pt x="13223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0" scaled="1"/>
              </a:gradFill>
              <a:ln w="9525">
                <a:noFill/>
                <a:miter lim="800000"/>
              </a:ln>
              <a:effectLst/>
            </p:spPr>
            <p:txBody>
              <a:bodyPr wrap="none" anchor="ctr"/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hr-HR" sz="1800" b="0" i="0" u="none" strike="noStrike" kern="120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42" name="AutoShape 4"/>
              <p:cNvSpPr>
                <a:spLocks noChangeArrowheads="1"/>
              </p:cNvSpPr>
              <p:nvPr/>
            </p:nvSpPr>
            <p:spPr bwMode="auto">
              <a:xfrm rot="10800000">
                <a:off x="480" y="768"/>
                <a:ext cx="4800" cy="96"/>
              </a:xfrm>
              <a:custGeom>
                <a:avLst/>
                <a:gdLst>
                  <a:gd name="G0" fmla="+- 8377 0 0"/>
                  <a:gd name="G1" fmla="+- 21600 0 8377"/>
                  <a:gd name="G2" fmla="*/ 8377 1 2"/>
                  <a:gd name="G3" fmla="+- 21600 0 G2"/>
                  <a:gd name="G4" fmla="+/ 8377 21600 2"/>
                  <a:gd name="G5" fmla="+/ G1 0 2"/>
                  <a:gd name="G6" fmla="*/ 21600 21600 8377"/>
                  <a:gd name="G7" fmla="*/ G6 1 2"/>
                  <a:gd name="G8" fmla="+- 21600 0 G7"/>
                  <a:gd name="G9" fmla="*/ 21600 1 2"/>
                  <a:gd name="G10" fmla="+- 8377 0 G9"/>
                  <a:gd name="G11" fmla="?: G10 G8 0"/>
                  <a:gd name="G12" fmla="?: G10 G7 21600"/>
                  <a:gd name="T0" fmla="*/ 17411 w 21600"/>
                  <a:gd name="T1" fmla="*/ 10800 h 21600"/>
                  <a:gd name="T2" fmla="*/ 10800 w 21600"/>
                  <a:gd name="T3" fmla="*/ 21600 h 21600"/>
                  <a:gd name="T4" fmla="*/ 4189 w 21600"/>
                  <a:gd name="T5" fmla="*/ 10800 h 21600"/>
                  <a:gd name="T6" fmla="*/ 10800 w 21600"/>
                  <a:gd name="T7" fmla="*/ 0 h 21600"/>
                  <a:gd name="T8" fmla="*/ 5989 w 21600"/>
                  <a:gd name="T9" fmla="*/ 5989 h 21600"/>
                  <a:gd name="T10" fmla="*/ 15611 w 21600"/>
                  <a:gd name="T11" fmla="*/ 15611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T8" t="T9" r="T10" b="T11"/>
                <a:pathLst>
                  <a:path w="21600" h="21600">
                    <a:moveTo>
                      <a:pt x="0" y="0"/>
                    </a:moveTo>
                    <a:lnTo>
                      <a:pt x="8377" y="21600"/>
                    </a:lnTo>
                    <a:lnTo>
                      <a:pt x="13223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miter lim="800000"/>
              </a:ln>
              <a:effectLst/>
            </p:spPr>
            <p:txBody>
              <a:bodyPr wrap="none" anchor="ctr"/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hr-HR" sz="1800" b="0" i="0" u="none" strike="noStrike" kern="120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43" name="AutoShape 5"/>
              <p:cNvSpPr>
                <a:spLocks noChangeArrowheads="1"/>
              </p:cNvSpPr>
              <p:nvPr/>
            </p:nvSpPr>
            <p:spPr bwMode="auto">
              <a:xfrm>
                <a:off x="528" y="3264"/>
                <a:ext cx="4800" cy="96"/>
              </a:xfrm>
              <a:custGeom>
                <a:avLst/>
                <a:gdLst>
                  <a:gd name="G0" fmla="+- 8377 0 0"/>
                  <a:gd name="G1" fmla="+- 21600 0 8377"/>
                  <a:gd name="G2" fmla="*/ 8377 1 2"/>
                  <a:gd name="G3" fmla="+- 21600 0 G2"/>
                  <a:gd name="G4" fmla="+/ 8377 21600 2"/>
                  <a:gd name="G5" fmla="+/ G1 0 2"/>
                  <a:gd name="G6" fmla="*/ 21600 21600 8377"/>
                  <a:gd name="G7" fmla="*/ G6 1 2"/>
                  <a:gd name="G8" fmla="+- 21600 0 G7"/>
                  <a:gd name="G9" fmla="*/ 21600 1 2"/>
                  <a:gd name="G10" fmla="+- 8377 0 G9"/>
                  <a:gd name="G11" fmla="?: G10 G8 0"/>
                  <a:gd name="G12" fmla="?: G10 G7 21600"/>
                  <a:gd name="T0" fmla="*/ 17411 w 21600"/>
                  <a:gd name="T1" fmla="*/ 10800 h 21600"/>
                  <a:gd name="T2" fmla="*/ 10800 w 21600"/>
                  <a:gd name="T3" fmla="*/ 21600 h 21600"/>
                  <a:gd name="T4" fmla="*/ 4189 w 21600"/>
                  <a:gd name="T5" fmla="*/ 10800 h 21600"/>
                  <a:gd name="T6" fmla="*/ 10800 w 21600"/>
                  <a:gd name="T7" fmla="*/ 0 h 21600"/>
                  <a:gd name="T8" fmla="*/ 5989 w 21600"/>
                  <a:gd name="T9" fmla="*/ 5989 h 21600"/>
                  <a:gd name="T10" fmla="*/ 15611 w 21600"/>
                  <a:gd name="T11" fmla="*/ 15611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T8" t="T9" r="T10" b="T11"/>
                <a:pathLst>
                  <a:path w="21600" h="21600">
                    <a:moveTo>
                      <a:pt x="0" y="0"/>
                    </a:moveTo>
                    <a:lnTo>
                      <a:pt x="8377" y="21600"/>
                    </a:lnTo>
                    <a:lnTo>
                      <a:pt x="13223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miter lim="800000"/>
              </a:ln>
              <a:effectLst/>
            </p:spPr>
            <p:txBody>
              <a:bodyPr wrap="none" anchor="ctr"/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hr-HR" sz="1800" b="0" i="0" u="none" strike="noStrike" kern="120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44" name="AutoShape 6"/>
              <p:cNvSpPr>
                <a:spLocks noChangeArrowheads="1"/>
              </p:cNvSpPr>
              <p:nvPr/>
            </p:nvSpPr>
            <p:spPr bwMode="auto">
              <a:xfrm rot="16200000">
                <a:off x="4632" y="2040"/>
                <a:ext cx="1968" cy="96"/>
              </a:xfrm>
              <a:custGeom>
                <a:avLst/>
                <a:gdLst>
                  <a:gd name="G0" fmla="+- 8377 0 0"/>
                  <a:gd name="G1" fmla="+- 21600 0 8377"/>
                  <a:gd name="G2" fmla="*/ 8377 1 2"/>
                  <a:gd name="G3" fmla="+- 21600 0 G2"/>
                  <a:gd name="G4" fmla="+/ 8377 21600 2"/>
                  <a:gd name="G5" fmla="+/ G1 0 2"/>
                  <a:gd name="G6" fmla="*/ 21600 21600 8377"/>
                  <a:gd name="G7" fmla="*/ G6 1 2"/>
                  <a:gd name="G8" fmla="+- 21600 0 G7"/>
                  <a:gd name="G9" fmla="*/ 21600 1 2"/>
                  <a:gd name="G10" fmla="+- 8377 0 G9"/>
                  <a:gd name="G11" fmla="?: G10 G8 0"/>
                  <a:gd name="G12" fmla="?: G10 G7 21600"/>
                  <a:gd name="T0" fmla="*/ 17411 w 21600"/>
                  <a:gd name="T1" fmla="*/ 10800 h 21600"/>
                  <a:gd name="T2" fmla="*/ 10800 w 21600"/>
                  <a:gd name="T3" fmla="*/ 21600 h 21600"/>
                  <a:gd name="T4" fmla="*/ 4189 w 21600"/>
                  <a:gd name="T5" fmla="*/ 10800 h 21600"/>
                  <a:gd name="T6" fmla="*/ 10800 w 21600"/>
                  <a:gd name="T7" fmla="*/ 0 h 21600"/>
                  <a:gd name="T8" fmla="*/ 5989 w 21600"/>
                  <a:gd name="T9" fmla="*/ 5989 h 21600"/>
                  <a:gd name="T10" fmla="*/ 15611 w 21600"/>
                  <a:gd name="T11" fmla="*/ 15611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T8" t="T9" r="T10" b="T11"/>
                <a:pathLst>
                  <a:path w="21600" h="21600">
                    <a:moveTo>
                      <a:pt x="0" y="0"/>
                    </a:moveTo>
                    <a:lnTo>
                      <a:pt x="8377" y="21600"/>
                    </a:lnTo>
                    <a:lnTo>
                      <a:pt x="13223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miter lim="800000"/>
              </a:ln>
              <a:effectLst/>
            </p:spPr>
            <p:txBody>
              <a:bodyPr wrap="none" anchor="ctr"/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hr-HR" sz="1800" b="0" i="0" u="none" strike="noStrike" kern="120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endParaRPr>
              </a:p>
            </p:txBody>
          </p:sp>
        </p:grpSp>
        <p:grpSp>
          <p:nvGrpSpPr>
            <p:cNvPr id="2057" name="Group 7"/>
            <p:cNvGrpSpPr/>
            <p:nvPr/>
          </p:nvGrpSpPr>
          <p:grpSpPr>
            <a:xfrm>
              <a:off x="48" y="672"/>
              <a:ext cx="480" cy="480"/>
              <a:chOff x="48" y="672"/>
              <a:chExt cx="480" cy="480"/>
            </a:xfrm>
          </p:grpSpPr>
          <p:sp>
            <p:nvSpPr>
              <p:cNvPr id="38" name="Oval 8"/>
              <p:cNvSpPr>
                <a:spLocks noChangeArrowheads="1"/>
              </p:cNvSpPr>
              <p:nvPr/>
            </p:nvSpPr>
            <p:spPr bwMode="auto">
              <a:xfrm>
                <a:off x="48" y="672"/>
                <a:ext cx="480" cy="480"/>
              </a:xfrm>
              <a:prstGeom prst="ellipse">
                <a:avLst/>
              </a:prstGeom>
              <a:gradFill rotWithShape="1">
                <a:gsLst>
                  <a:gs pos="0">
                    <a:schemeClr val="accent1">
                      <a:gamma/>
                      <a:shade val="0"/>
                      <a:invGamma/>
                    </a:schemeClr>
                  </a:gs>
                  <a:gs pos="100000">
                    <a:schemeClr val="accent1"/>
                  </a:gs>
                </a:gsLst>
                <a:lin ang="2700000" scaled="1"/>
              </a:gradFill>
              <a:ln w="9525">
                <a:solidFill>
                  <a:schemeClr val="bg2"/>
                </a:solidFill>
                <a:round/>
              </a:ln>
              <a:effectLst>
                <a:outerShdw dist="71842" dir="2700000" algn="ctr" rotWithShape="0">
                  <a:schemeClr val="bg2">
                    <a:alpha val="50000"/>
                  </a:schemeClr>
                </a:outerShdw>
              </a:effectLst>
            </p:spPr>
            <p:txBody>
              <a:bodyPr wrap="none" anchor="ctr"/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hr-HR" sz="1800" b="0" i="0" u="none" strike="noStrike" kern="120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39" name="Oval 9"/>
              <p:cNvSpPr>
                <a:spLocks noChangeArrowheads="1"/>
              </p:cNvSpPr>
              <p:nvPr/>
            </p:nvSpPr>
            <p:spPr bwMode="auto">
              <a:xfrm>
                <a:off x="96" y="720"/>
                <a:ext cx="281" cy="302"/>
              </a:xfrm>
              <a:prstGeom prst="ellipse">
                <a:avLst/>
              </a:prstGeom>
              <a:solidFill>
                <a:schemeClr val="accent1"/>
              </a:solidFill>
              <a:ln w="9525">
                <a:noFill/>
                <a:round/>
              </a:ln>
              <a:effectLst>
                <a:outerShdw dist="170861" dir="2519233" sx="125000" sy="125000" algn="br" rotWithShape="0">
                  <a:schemeClr val="bg2">
                    <a:alpha val="50000"/>
                  </a:schemeClr>
                </a:outerShdw>
              </a:effectLst>
            </p:spPr>
            <p:txBody>
              <a:bodyPr wrap="none" anchor="ctr"/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hr-HR" sz="1800" b="0" i="0" u="none" strike="noStrike" kern="120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endParaRPr>
              </a:p>
            </p:txBody>
          </p:sp>
        </p:grpSp>
        <p:grpSp>
          <p:nvGrpSpPr>
            <p:cNvPr id="2058" name="Group 10"/>
            <p:cNvGrpSpPr/>
            <p:nvPr/>
          </p:nvGrpSpPr>
          <p:grpSpPr>
            <a:xfrm>
              <a:off x="5232" y="672"/>
              <a:ext cx="480" cy="480"/>
              <a:chOff x="5232" y="672"/>
              <a:chExt cx="480" cy="480"/>
            </a:xfrm>
          </p:grpSpPr>
          <p:sp>
            <p:nvSpPr>
              <p:cNvPr id="36" name="Oval 11"/>
              <p:cNvSpPr>
                <a:spLocks noChangeArrowheads="1"/>
              </p:cNvSpPr>
              <p:nvPr/>
            </p:nvSpPr>
            <p:spPr bwMode="auto">
              <a:xfrm>
                <a:off x="5232" y="672"/>
                <a:ext cx="480" cy="480"/>
              </a:xfrm>
              <a:prstGeom prst="ellipse">
                <a:avLst/>
              </a:prstGeom>
              <a:gradFill rotWithShape="1">
                <a:gsLst>
                  <a:gs pos="0">
                    <a:schemeClr val="accent1"/>
                  </a:gs>
                  <a:gs pos="100000">
                    <a:schemeClr val="accent1">
                      <a:gamma/>
                      <a:shade val="0"/>
                      <a:invGamma/>
                    </a:schemeClr>
                  </a:gs>
                </a:gsLst>
                <a:lin ang="18900000" scaled="1"/>
              </a:gradFill>
              <a:ln w="9525">
                <a:solidFill>
                  <a:schemeClr val="bg2"/>
                </a:solidFill>
                <a:round/>
              </a:ln>
              <a:effectLst>
                <a:outerShdw dist="71842" dir="8100000" algn="ctr" rotWithShape="0">
                  <a:schemeClr val="bg2">
                    <a:alpha val="50000"/>
                  </a:schemeClr>
                </a:outerShdw>
              </a:effectLst>
            </p:spPr>
            <p:txBody>
              <a:bodyPr wrap="none" anchor="ctr"/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hr-HR" sz="1800" b="0" i="0" u="none" strike="noStrike" kern="120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37" name="Oval 12"/>
              <p:cNvSpPr>
                <a:spLocks noChangeArrowheads="1"/>
              </p:cNvSpPr>
              <p:nvPr/>
            </p:nvSpPr>
            <p:spPr bwMode="auto">
              <a:xfrm>
                <a:off x="5383" y="720"/>
                <a:ext cx="281" cy="302"/>
              </a:xfrm>
              <a:prstGeom prst="ellipse">
                <a:avLst/>
              </a:prstGeom>
              <a:solidFill>
                <a:schemeClr val="accent1"/>
              </a:solidFill>
              <a:ln w="9525">
                <a:noFill/>
                <a:round/>
              </a:ln>
              <a:effectLst>
                <a:outerShdw dist="115003" dir="5780412" sx="125000" sy="125000" algn="br" rotWithShape="0">
                  <a:schemeClr val="bg2">
                    <a:alpha val="50000"/>
                  </a:schemeClr>
                </a:outerShdw>
              </a:effectLst>
            </p:spPr>
            <p:txBody>
              <a:bodyPr wrap="none" anchor="ctr"/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hr-HR" sz="1800" b="0" i="0" u="none" strike="noStrike" kern="120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endParaRPr>
              </a:p>
            </p:txBody>
          </p:sp>
        </p:grpSp>
        <p:grpSp>
          <p:nvGrpSpPr>
            <p:cNvPr id="2059" name="Group 13"/>
            <p:cNvGrpSpPr/>
            <p:nvPr/>
          </p:nvGrpSpPr>
          <p:grpSpPr>
            <a:xfrm>
              <a:off x="48" y="3024"/>
              <a:ext cx="480" cy="480"/>
              <a:chOff x="48" y="3696"/>
              <a:chExt cx="480" cy="480"/>
            </a:xfrm>
          </p:grpSpPr>
          <p:sp>
            <p:nvSpPr>
              <p:cNvPr id="34" name="Oval 14"/>
              <p:cNvSpPr>
                <a:spLocks noChangeArrowheads="1"/>
              </p:cNvSpPr>
              <p:nvPr/>
            </p:nvSpPr>
            <p:spPr bwMode="auto">
              <a:xfrm>
                <a:off x="48" y="3696"/>
                <a:ext cx="480" cy="480"/>
              </a:xfrm>
              <a:prstGeom prst="ellipse">
                <a:avLst/>
              </a:prstGeom>
              <a:gradFill rotWithShape="1">
                <a:gsLst>
                  <a:gs pos="0">
                    <a:schemeClr val="accent1">
                      <a:gamma/>
                      <a:shade val="0"/>
                      <a:invGamma/>
                    </a:schemeClr>
                  </a:gs>
                  <a:gs pos="100000">
                    <a:schemeClr val="accent1"/>
                  </a:gs>
                </a:gsLst>
                <a:lin ang="18900000" scaled="1"/>
              </a:gradFill>
              <a:ln w="9525">
                <a:solidFill>
                  <a:schemeClr val="bg2"/>
                </a:solidFill>
                <a:round/>
              </a:ln>
              <a:effectLst>
                <a:outerShdw dist="71842" dir="18900000" algn="ctr" rotWithShape="0">
                  <a:schemeClr val="bg2">
                    <a:alpha val="50000"/>
                  </a:schemeClr>
                </a:outerShdw>
              </a:effectLst>
            </p:spPr>
            <p:txBody>
              <a:bodyPr wrap="none" anchor="ctr"/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hr-HR" sz="1800" b="0" i="0" u="none" strike="noStrike" kern="120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35" name="Oval 15"/>
              <p:cNvSpPr>
                <a:spLocks noChangeArrowheads="1"/>
              </p:cNvSpPr>
              <p:nvPr/>
            </p:nvSpPr>
            <p:spPr bwMode="auto">
              <a:xfrm>
                <a:off x="96" y="3826"/>
                <a:ext cx="281" cy="302"/>
              </a:xfrm>
              <a:prstGeom prst="ellipse">
                <a:avLst/>
              </a:prstGeom>
              <a:solidFill>
                <a:schemeClr val="accent1"/>
              </a:solidFill>
              <a:ln w="9525">
                <a:noFill/>
                <a:round/>
              </a:ln>
              <a:effectLst>
                <a:outerShdw dist="127633" dir="342636" sx="125000" sy="125000" algn="br" rotWithShape="0">
                  <a:schemeClr val="bg2">
                    <a:alpha val="50000"/>
                  </a:schemeClr>
                </a:outerShdw>
              </a:effectLst>
            </p:spPr>
            <p:txBody>
              <a:bodyPr wrap="none" anchor="ctr"/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hr-HR" sz="1800" b="0" i="0" u="none" strike="noStrike" kern="120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endParaRPr>
              </a:p>
            </p:txBody>
          </p:sp>
        </p:grpSp>
        <p:grpSp>
          <p:nvGrpSpPr>
            <p:cNvPr id="2060" name="Group 16"/>
            <p:cNvGrpSpPr/>
            <p:nvPr/>
          </p:nvGrpSpPr>
          <p:grpSpPr>
            <a:xfrm>
              <a:off x="5184" y="3024"/>
              <a:ext cx="480" cy="480"/>
              <a:chOff x="5232" y="3696"/>
              <a:chExt cx="480" cy="480"/>
            </a:xfrm>
          </p:grpSpPr>
          <p:sp>
            <p:nvSpPr>
              <p:cNvPr id="32" name="Oval 17"/>
              <p:cNvSpPr>
                <a:spLocks noChangeArrowheads="1"/>
              </p:cNvSpPr>
              <p:nvPr/>
            </p:nvSpPr>
            <p:spPr bwMode="auto">
              <a:xfrm>
                <a:off x="5232" y="3696"/>
                <a:ext cx="480" cy="480"/>
              </a:xfrm>
              <a:prstGeom prst="ellipse">
                <a:avLst/>
              </a:prstGeom>
              <a:gradFill rotWithShape="1">
                <a:gsLst>
                  <a:gs pos="0">
                    <a:schemeClr val="accent1"/>
                  </a:gs>
                  <a:gs pos="100000">
                    <a:schemeClr val="accent1">
                      <a:gamma/>
                      <a:shade val="0"/>
                      <a:invGamma/>
                    </a:schemeClr>
                  </a:gs>
                </a:gsLst>
                <a:lin ang="2700000" scaled="1"/>
              </a:gradFill>
              <a:ln w="9525">
                <a:solidFill>
                  <a:schemeClr val="bg2"/>
                </a:solidFill>
                <a:round/>
              </a:ln>
              <a:effectLst>
                <a:outerShdw dist="71842" dir="13500000" algn="ctr" rotWithShape="0">
                  <a:schemeClr val="bg2">
                    <a:alpha val="50000"/>
                  </a:schemeClr>
                </a:outerShdw>
              </a:effectLst>
            </p:spPr>
            <p:txBody>
              <a:bodyPr wrap="none" anchor="ctr"/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hr-HR" sz="1800" b="0" i="0" u="none" strike="noStrike" kern="120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33" name="Oval 18"/>
              <p:cNvSpPr>
                <a:spLocks noChangeArrowheads="1"/>
              </p:cNvSpPr>
              <p:nvPr/>
            </p:nvSpPr>
            <p:spPr bwMode="auto">
              <a:xfrm>
                <a:off x="5376" y="3826"/>
                <a:ext cx="281" cy="302"/>
              </a:xfrm>
              <a:prstGeom prst="ellipse">
                <a:avLst/>
              </a:prstGeom>
              <a:solidFill>
                <a:schemeClr val="accent1"/>
              </a:solidFill>
              <a:ln w="9525">
                <a:noFill/>
                <a:round/>
              </a:ln>
              <a:effectLst>
                <a:outerShdw dist="17961" dir="8100000" sx="125000" sy="125000" algn="br" rotWithShape="0">
                  <a:schemeClr val="bg2">
                    <a:alpha val="50000"/>
                  </a:schemeClr>
                </a:outerShdw>
              </a:effectLst>
            </p:spPr>
            <p:txBody>
              <a:bodyPr wrap="none" anchor="ctr"/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hr-HR" sz="1800" b="0" i="0" u="none" strike="noStrike" kern="120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endParaRPr>
              </a:p>
            </p:txBody>
          </p:sp>
        </p:grpSp>
      </p:grpSp>
      <p:sp>
        <p:nvSpPr>
          <p:cNvPr id="4115" name="Rectangle 19"/>
          <p:cNvSpPr>
            <a:spLocks noGrp="1" noChangeArrowheads="1"/>
          </p:cNvSpPr>
          <p:nvPr>
            <p:ph type="ctrTitle"/>
          </p:nvPr>
        </p:nvSpPr>
        <p:spPr>
          <a:xfrm>
            <a:off x="685800" y="1752600"/>
            <a:ext cx="7772400" cy="1470025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4116" name="Rectangle 20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276600"/>
            <a:ext cx="6400800" cy="1752600"/>
          </a:xfrm>
        </p:spPr>
        <p:txBody>
          <a:bodyPr/>
          <a:lstStyle>
            <a:lvl1pPr marL="0" indent="0" algn="ctr">
              <a:buFont typeface="Wingdings" panose="05000000000000000000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  <a:endParaRPr lang="en-US"/>
          </a:p>
        </p:txBody>
      </p:sp>
      <p:sp>
        <p:nvSpPr>
          <p:cNvPr id="45" name="Rectangle 2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52400" y="6248400"/>
            <a:ext cx="2133600" cy="476250"/>
          </a:xfrm>
          <a:prstGeom prst="rect">
            <a:avLst/>
          </a:prstGeom>
          <a:ln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6" name="Rectangle 2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438400" y="6248400"/>
            <a:ext cx="4267200" cy="476250"/>
          </a:xfrm>
          <a:prstGeom prst="rect">
            <a:avLst/>
          </a:prstGeom>
          <a:ln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7" name="Rectangle 2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858000" y="6248400"/>
            <a:ext cx="2133600" cy="476250"/>
          </a:xfrm>
          <a:prstGeom prst="rect">
            <a:avLst/>
          </a:prstGeom>
          <a:ln>
            <a:miter lim="800000"/>
          </a:ln>
        </p:spPr>
        <p:txBody>
          <a:bodyPr vert="horz" wrap="square" lIns="91440" tIns="45720" rIns="91440" bIns="45720" numCol="1" anchor="t" anchorCtr="0" compatLnSpc="1"/>
          <a:p>
            <a:pPr algn="r">
              <a:buNone/>
            </a:pPr>
            <a:fld id="{9A0DB2DC-4C9A-4742-B13C-FB6460FD3503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en-US" dirty="0">
                <a:latin typeface="Arial" panose="020B0604020202020204" pitchFamily="34" charset="0"/>
              </a:rPr>
            </a:fld>
            <a:endParaRPr 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76200"/>
            <a:ext cx="2209800" cy="60499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2400" y="76200"/>
            <a:ext cx="6477000" cy="60499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en-US" dirty="0">
                <a:latin typeface="Arial" panose="020B0604020202020204" pitchFamily="34" charset="0"/>
              </a:rPr>
            </a:fld>
            <a:endParaRPr 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en-US" dirty="0">
                <a:latin typeface="Arial" panose="020B0604020202020204" pitchFamily="34" charset="0"/>
              </a:rPr>
            </a:fld>
            <a:endParaRPr 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en-US" dirty="0">
                <a:latin typeface="Arial" panose="020B0604020202020204" pitchFamily="34" charset="0"/>
              </a:rPr>
            </a:fld>
            <a:endParaRPr 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1600200"/>
            <a:ext cx="3733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3733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en-US" dirty="0">
                <a:latin typeface="Arial" panose="020B0604020202020204" pitchFamily="34" charset="0"/>
              </a:rPr>
            </a:fld>
            <a:endParaRPr 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en-US" dirty="0">
                <a:latin typeface="Arial" panose="020B0604020202020204" pitchFamily="34" charset="0"/>
              </a:rPr>
            </a:fld>
            <a:endParaRPr 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en-US" dirty="0">
                <a:latin typeface="Arial" panose="020B0604020202020204" pitchFamily="34" charset="0"/>
              </a:rPr>
            </a:fld>
            <a:endParaRPr 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en-US" dirty="0">
                <a:latin typeface="Arial" panose="020B0604020202020204" pitchFamily="34" charset="0"/>
              </a:rPr>
            </a:fld>
            <a:endParaRPr 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en-US" dirty="0">
                <a:latin typeface="Arial" panose="020B0604020202020204" pitchFamily="34" charset="0"/>
              </a:rPr>
            </a:fld>
            <a:endParaRPr 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vert="horz" wrap="square" lIns="91440" tIns="45720" rIns="91440" bIns="45720" numCol="1" anchor="t" anchorCtr="0" compatLnSpc="1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Tx/>
              <a:buFont typeface="Wingdings" panose="05000000000000000000" pitchFamily="2" charset="2"/>
              <a:buNone/>
              <a:defRPr/>
            </a:pPr>
            <a:endParaRPr kumimoji="0" lang="hr-HR" sz="3200" b="0" i="0" u="none" strike="noStrike" kern="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en-US" dirty="0">
                <a:latin typeface="Arial" panose="020B0604020202020204" pitchFamily="34" charset="0"/>
              </a:rPr>
            </a:fld>
            <a:endParaRPr 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grpSp>
        <p:nvGrpSpPr>
          <p:cNvPr id="1026" name="Group 112"/>
          <p:cNvGrpSpPr/>
          <p:nvPr/>
        </p:nvGrpSpPr>
        <p:grpSpPr>
          <a:xfrm>
            <a:off x="76200" y="1066800"/>
            <a:ext cx="8991600" cy="5562600"/>
            <a:chOff x="48" y="672"/>
            <a:chExt cx="5664" cy="3504"/>
          </a:xfrm>
        </p:grpSpPr>
        <p:grpSp>
          <p:nvGrpSpPr>
            <p:cNvPr id="1032" name="Group 111"/>
            <p:cNvGrpSpPr/>
            <p:nvPr userDrawn="1"/>
          </p:nvGrpSpPr>
          <p:grpSpPr>
            <a:xfrm>
              <a:off x="96" y="768"/>
              <a:ext cx="5568" cy="3312"/>
              <a:chOff x="96" y="768"/>
              <a:chExt cx="5568" cy="3312"/>
            </a:xfrm>
          </p:grpSpPr>
          <p:sp>
            <p:nvSpPr>
              <p:cNvPr id="1080" name="AutoShape 56"/>
              <p:cNvSpPr>
                <a:spLocks noChangeArrowheads="1"/>
              </p:cNvSpPr>
              <p:nvPr/>
            </p:nvSpPr>
            <p:spPr bwMode="auto">
              <a:xfrm>
                <a:off x="192" y="864"/>
                <a:ext cx="5376" cy="3120"/>
              </a:xfrm>
              <a:prstGeom prst="plaque">
                <a:avLst>
                  <a:gd name="adj" fmla="val 7639"/>
                </a:avLst>
              </a:prstGeom>
              <a:solidFill>
                <a:schemeClr val="bg1"/>
              </a:solidFill>
              <a:ln w="9525">
                <a:solidFill>
                  <a:schemeClr val="bg2"/>
                </a:solidFill>
                <a:miter lim="800000"/>
              </a:ln>
              <a:effectLst/>
            </p:spPr>
            <p:txBody>
              <a:bodyPr wrap="none" anchor="ctr"/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hr-HR" sz="1800" b="0" i="0" u="none" strike="noStrike" kern="120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1094" name="AutoShape 70"/>
              <p:cNvSpPr>
                <a:spLocks noChangeArrowheads="1"/>
              </p:cNvSpPr>
              <p:nvPr/>
            </p:nvSpPr>
            <p:spPr bwMode="auto">
              <a:xfrm rot="5400000">
                <a:off x="-1176" y="2376"/>
                <a:ext cx="2640" cy="96"/>
              </a:xfrm>
              <a:custGeom>
                <a:avLst/>
                <a:gdLst>
                  <a:gd name="G0" fmla="+- 8377 0 0"/>
                  <a:gd name="G1" fmla="+- 21600 0 8377"/>
                  <a:gd name="G2" fmla="*/ 8377 1 2"/>
                  <a:gd name="G3" fmla="+- 21600 0 G2"/>
                  <a:gd name="G4" fmla="+/ 8377 21600 2"/>
                  <a:gd name="G5" fmla="+/ G1 0 2"/>
                  <a:gd name="G6" fmla="*/ 21600 21600 8377"/>
                  <a:gd name="G7" fmla="*/ G6 1 2"/>
                  <a:gd name="G8" fmla="+- 21600 0 G7"/>
                  <a:gd name="G9" fmla="*/ 21600 1 2"/>
                  <a:gd name="G10" fmla="+- 8377 0 G9"/>
                  <a:gd name="G11" fmla="?: G10 G8 0"/>
                  <a:gd name="G12" fmla="?: G10 G7 21600"/>
                  <a:gd name="T0" fmla="*/ 17411 w 21600"/>
                  <a:gd name="T1" fmla="*/ 10800 h 21600"/>
                  <a:gd name="T2" fmla="*/ 10800 w 21600"/>
                  <a:gd name="T3" fmla="*/ 21600 h 21600"/>
                  <a:gd name="T4" fmla="*/ 4189 w 21600"/>
                  <a:gd name="T5" fmla="*/ 10800 h 21600"/>
                  <a:gd name="T6" fmla="*/ 10800 w 21600"/>
                  <a:gd name="T7" fmla="*/ 0 h 21600"/>
                  <a:gd name="T8" fmla="*/ 5989 w 21600"/>
                  <a:gd name="T9" fmla="*/ 5989 h 21600"/>
                  <a:gd name="T10" fmla="*/ 15611 w 21600"/>
                  <a:gd name="T11" fmla="*/ 15611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T8" t="T9" r="T10" b="T11"/>
                <a:pathLst>
                  <a:path w="21600" h="21600">
                    <a:moveTo>
                      <a:pt x="0" y="0"/>
                    </a:moveTo>
                    <a:lnTo>
                      <a:pt x="8377" y="21600"/>
                    </a:lnTo>
                    <a:lnTo>
                      <a:pt x="13223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0" scaled="1"/>
              </a:gradFill>
              <a:ln w="9525">
                <a:noFill/>
                <a:miter lim="800000"/>
              </a:ln>
              <a:effectLst/>
            </p:spPr>
            <p:txBody>
              <a:bodyPr wrap="none" anchor="ctr"/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hr-HR" sz="1800" b="0" i="0" u="none" strike="noStrike" kern="120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1095" name="AutoShape 71"/>
              <p:cNvSpPr>
                <a:spLocks noChangeArrowheads="1"/>
              </p:cNvSpPr>
              <p:nvPr/>
            </p:nvSpPr>
            <p:spPr bwMode="auto">
              <a:xfrm rot="10800000">
                <a:off x="480" y="768"/>
                <a:ext cx="4800" cy="96"/>
              </a:xfrm>
              <a:custGeom>
                <a:avLst/>
                <a:gdLst>
                  <a:gd name="G0" fmla="+- 8377 0 0"/>
                  <a:gd name="G1" fmla="+- 21600 0 8377"/>
                  <a:gd name="G2" fmla="*/ 8377 1 2"/>
                  <a:gd name="G3" fmla="+- 21600 0 G2"/>
                  <a:gd name="G4" fmla="+/ 8377 21600 2"/>
                  <a:gd name="G5" fmla="+/ G1 0 2"/>
                  <a:gd name="G6" fmla="*/ 21600 21600 8377"/>
                  <a:gd name="G7" fmla="*/ G6 1 2"/>
                  <a:gd name="G8" fmla="+- 21600 0 G7"/>
                  <a:gd name="G9" fmla="*/ 21600 1 2"/>
                  <a:gd name="G10" fmla="+- 8377 0 G9"/>
                  <a:gd name="G11" fmla="?: G10 G8 0"/>
                  <a:gd name="G12" fmla="?: G10 G7 21600"/>
                  <a:gd name="T0" fmla="*/ 17411 w 21600"/>
                  <a:gd name="T1" fmla="*/ 10800 h 21600"/>
                  <a:gd name="T2" fmla="*/ 10800 w 21600"/>
                  <a:gd name="T3" fmla="*/ 21600 h 21600"/>
                  <a:gd name="T4" fmla="*/ 4189 w 21600"/>
                  <a:gd name="T5" fmla="*/ 10800 h 21600"/>
                  <a:gd name="T6" fmla="*/ 10800 w 21600"/>
                  <a:gd name="T7" fmla="*/ 0 h 21600"/>
                  <a:gd name="T8" fmla="*/ 5989 w 21600"/>
                  <a:gd name="T9" fmla="*/ 5989 h 21600"/>
                  <a:gd name="T10" fmla="*/ 15611 w 21600"/>
                  <a:gd name="T11" fmla="*/ 15611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T8" t="T9" r="T10" b="T11"/>
                <a:pathLst>
                  <a:path w="21600" h="21600">
                    <a:moveTo>
                      <a:pt x="0" y="0"/>
                    </a:moveTo>
                    <a:lnTo>
                      <a:pt x="8377" y="21600"/>
                    </a:lnTo>
                    <a:lnTo>
                      <a:pt x="13223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miter lim="800000"/>
              </a:ln>
              <a:effectLst/>
            </p:spPr>
            <p:txBody>
              <a:bodyPr wrap="none" anchor="ctr"/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hr-HR" sz="1800" b="0" i="0" u="none" strike="noStrike" kern="120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1096" name="AutoShape 72"/>
              <p:cNvSpPr>
                <a:spLocks noChangeArrowheads="1"/>
              </p:cNvSpPr>
              <p:nvPr/>
            </p:nvSpPr>
            <p:spPr bwMode="auto">
              <a:xfrm>
                <a:off x="528" y="3984"/>
                <a:ext cx="4800" cy="96"/>
              </a:xfrm>
              <a:custGeom>
                <a:avLst/>
                <a:gdLst>
                  <a:gd name="G0" fmla="+- 8377 0 0"/>
                  <a:gd name="G1" fmla="+- 21600 0 8377"/>
                  <a:gd name="G2" fmla="*/ 8377 1 2"/>
                  <a:gd name="G3" fmla="+- 21600 0 G2"/>
                  <a:gd name="G4" fmla="+/ 8377 21600 2"/>
                  <a:gd name="G5" fmla="+/ G1 0 2"/>
                  <a:gd name="G6" fmla="*/ 21600 21600 8377"/>
                  <a:gd name="G7" fmla="*/ G6 1 2"/>
                  <a:gd name="G8" fmla="+- 21600 0 G7"/>
                  <a:gd name="G9" fmla="*/ 21600 1 2"/>
                  <a:gd name="G10" fmla="+- 8377 0 G9"/>
                  <a:gd name="G11" fmla="?: G10 G8 0"/>
                  <a:gd name="G12" fmla="?: G10 G7 21600"/>
                  <a:gd name="T0" fmla="*/ 17411 w 21600"/>
                  <a:gd name="T1" fmla="*/ 10800 h 21600"/>
                  <a:gd name="T2" fmla="*/ 10800 w 21600"/>
                  <a:gd name="T3" fmla="*/ 21600 h 21600"/>
                  <a:gd name="T4" fmla="*/ 4189 w 21600"/>
                  <a:gd name="T5" fmla="*/ 10800 h 21600"/>
                  <a:gd name="T6" fmla="*/ 10800 w 21600"/>
                  <a:gd name="T7" fmla="*/ 0 h 21600"/>
                  <a:gd name="T8" fmla="*/ 5989 w 21600"/>
                  <a:gd name="T9" fmla="*/ 5989 h 21600"/>
                  <a:gd name="T10" fmla="*/ 15611 w 21600"/>
                  <a:gd name="T11" fmla="*/ 15611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T8" t="T9" r="T10" b="T11"/>
                <a:pathLst>
                  <a:path w="21600" h="21600">
                    <a:moveTo>
                      <a:pt x="0" y="0"/>
                    </a:moveTo>
                    <a:lnTo>
                      <a:pt x="8377" y="21600"/>
                    </a:lnTo>
                    <a:lnTo>
                      <a:pt x="13223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miter lim="800000"/>
              </a:ln>
              <a:effectLst/>
            </p:spPr>
            <p:txBody>
              <a:bodyPr wrap="none" anchor="ctr"/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hr-HR" sz="1800" b="0" i="0" u="none" strike="noStrike" kern="120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1098" name="AutoShape 74"/>
              <p:cNvSpPr>
                <a:spLocks noChangeArrowheads="1"/>
              </p:cNvSpPr>
              <p:nvPr/>
            </p:nvSpPr>
            <p:spPr bwMode="auto">
              <a:xfrm rot="16200000">
                <a:off x="4320" y="2352"/>
                <a:ext cx="2592" cy="96"/>
              </a:xfrm>
              <a:custGeom>
                <a:avLst/>
                <a:gdLst>
                  <a:gd name="G0" fmla="+- 8377 0 0"/>
                  <a:gd name="G1" fmla="+- 21600 0 8377"/>
                  <a:gd name="G2" fmla="*/ 8377 1 2"/>
                  <a:gd name="G3" fmla="+- 21600 0 G2"/>
                  <a:gd name="G4" fmla="+/ 8377 21600 2"/>
                  <a:gd name="G5" fmla="+/ G1 0 2"/>
                  <a:gd name="G6" fmla="*/ 21600 21600 8377"/>
                  <a:gd name="G7" fmla="*/ G6 1 2"/>
                  <a:gd name="G8" fmla="+- 21600 0 G7"/>
                  <a:gd name="G9" fmla="*/ 21600 1 2"/>
                  <a:gd name="G10" fmla="+- 8377 0 G9"/>
                  <a:gd name="G11" fmla="?: G10 G8 0"/>
                  <a:gd name="G12" fmla="?: G10 G7 21600"/>
                  <a:gd name="T0" fmla="*/ 17411 w 21600"/>
                  <a:gd name="T1" fmla="*/ 10800 h 21600"/>
                  <a:gd name="T2" fmla="*/ 10800 w 21600"/>
                  <a:gd name="T3" fmla="*/ 21600 h 21600"/>
                  <a:gd name="T4" fmla="*/ 4189 w 21600"/>
                  <a:gd name="T5" fmla="*/ 10800 h 21600"/>
                  <a:gd name="T6" fmla="*/ 10800 w 21600"/>
                  <a:gd name="T7" fmla="*/ 0 h 21600"/>
                  <a:gd name="T8" fmla="*/ 5989 w 21600"/>
                  <a:gd name="T9" fmla="*/ 5989 h 21600"/>
                  <a:gd name="T10" fmla="*/ 15611 w 21600"/>
                  <a:gd name="T11" fmla="*/ 15611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T8" t="T9" r="T10" b="T11"/>
                <a:pathLst>
                  <a:path w="21600" h="21600">
                    <a:moveTo>
                      <a:pt x="0" y="0"/>
                    </a:moveTo>
                    <a:lnTo>
                      <a:pt x="8377" y="21600"/>
                    </a:lnTo>
                    <a:lnTo>
                      <a:pt x="13223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miter lim="800000"/>
              </a:ln>
              <a:effectLst/>
            </p:spPr>
            <p:txBody>
              <a:bodyPr wrap="none" anchor="ctr"/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hr-HR" sz="1800" b="0" i="0" u="none" strike="noStrike" kern="120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endParaRPr>
              </a:p>
            </p:txBody>
          </p:sp>
        </p:grpSp>
        <p:grpSp>
          <p:nvGrpSpPr>
            <p:cNvPr id="1033" name="Group 103"/>
            <p:cNvGrpSpPr/>
            <p:nvPr/>
          </p:nvGrpSpPr>
          <p:grpSpPr>
            <a:xfrm>
              <a:off x="48" y="672"/>
              <a:ext cx="480" cy="480"/>
              <a:chOff x="48" y="672"/>
              <a:chExt cx="480" cy="480"/>
            </a:xfrm>
          </p:grpSpPr>
          <p:sp>
            <p:nvSpPr>
              <p:cNvPr id="1081" name="Oval 57"/>
              <p:cNvSpPr>
                <a:spLocks noChangeArrowheads="1"/>
              </p:cNvSpPr>
              <p:nvPr/>
            </p:nvSpPr>
            <p:spPr bwMode="auto">
              <a:xfrm>
                <a:off x="48" y="672"/>
                <a:ext cx="480" cy="480"/>
              </a:xfrm>
              <a:prstGeom prst="ellipse">
                <a:avLst/>
              </a:prstGeom>
              <a:gradFill rotWithShape="1">
                <a:gsLst>
                  <a:gs pos="0">
                    <a:schemeClr val="accent1">
                      <a:gamma/>
                      <a:shade val="0"/>
                      <a:invGamma/>
                    </a:schemeClr>
                  </a:gs>
                  <a:gs pos="100000">
                    <a:schemeClr val="accent1"/>
                  </a:gs>
                </a:gsLst>
                <a:lin ang="2700000" scaled="1"/>
              </a:gradFill>
              <a:ln w="9525">
                <a:solidFill>
                  <a:schemeClr val="bg2"/>
                </a:solidFill>
                <a:round/>
              </a:ln>
              <a:effectLst>
                <a:outerShdw dist="71842" dir="2700000" algn="ctr" rotWithShape="0">
                  <a:schemeClr val="bg2">
                    <a:alpha val="50000"/>
                  </a:schemeClr>
                </a:outerShdw>
              </a:effectLst>
            </p:spPr>
            <p:txBody>
              <a:bodyPr wrap="none" anchor="ctr"/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hr-HR" sz="1800" b="0" i="0" u="none" strike="noStrike" kern="120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1103" name="Oval 79"/>
              <p:cNvSpPr>
                <a:spLocks noChangeArrowheads="1"/>
              </p:cNvSpPr>
              <p:nvPr/>
            </p:nvSpPr>
            <p:spPr bwMode="auto">
              <a:xfrm>
                <a:off x="96" y="720"/>
                <a:ext cx="281" cy="302"/>
              </a:xfrm>
              <a:prstGeom prst="ellipse">
                <a:avLst/>
              </a:prstGeom>
              <a:solidFill>
                <a:schemeClr val="accent1"/>
              </a:solidFill>
              <a:ln w="9525">
                <a:noFill/>
                <a:round/>
              </a:ln>
              <a:effectLst>
                <a:outerShdw dist="170861" dir="2519233" sx="125000" sy="125000" algn="br" rotWithShape="0">
                  <a:schemeClr val="bg2">
                    <a:alpha val="50000"/>
                  </a:schemeClr>
                </a:outerShdw>
              </a:effectLst>
            </p:spPr>
            <p:txBody>
              <a:bodyPr wrap="none" anchor="ctr"/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hr-HR" sz="1800" b="0" i="0" u="none" strike="noStrike" kern="120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endParaRPr>
              </a:p>
            </p:txBody>
          </p:sp>
        </p:grpSp>
        <p:grpSp>
          <p:nvGrpSpPr>
            <p:cNvPr id="1034" name="Group 104"/>
            <p:cNvGrpSpPr/>
            <p:nvPr/>
          </p:nvGrpSpPr>
          <p:grpSpPr>
            <a:xfrm>
              <a:off x="5232" y="672"/>
              <a:ext cx="480" cy="480"/>
              <a:chOff x="5232" y="672"/>
              <a:chExt cx="480" cy="480"/>
            </a:xfrm>
          </p:grpSpPr>
          <p:sp>
            <p:nvSpPr>
              <p:cNvPr id="1104" name="Oval 80"/>
              <p:cNvSpPr>
                <a:spLocks noChangeArrowheads="1"/>
              </p:cNvSpPr>
              <p:nvPr/>
            </p:nvSpPr>
            <p:spPr bwMode="auto">
              <a:xfrm>
                <a:off x="5232" y="672"/>
                <a:ext cx="480" cy="480"/>
              </a:xfrm>
              <a:prstGeom prst="ellipse">
                <a:avLst/>
              </a:prstGeom>
              <a:gradFill rotWithShape="1">
                <a:gsLst>
                  <a:gs pos="0">
                    <a:schemeClr val="accent1"/>
                  </a:gs>
                  <a:gs pos="100000">
                    <a:schemeClr val="accent1">
                      <a:gamma/>
                      <a:shade val="0"/>
                      <a:invGamma/>
                    </a:schemeClr>
                  </a:gs>
                </a:gsLst>
                <a:lin ang="18900000" scaled="1"/>
              </a:gradFill>
              <a:ln w="9525">
                <a:solidFill>
                  <a:schemeClr val="bg2"/>
                </a:solidFill>
                <a:round/>
              </a:ln>
              <a:effectLst>
                <a:outerShdw dist="71842" dir="8100000" algn="ctr" rotWithShape="0">
                  <a:schemeClr val="bg2">
                    <a:alpha val="50000"/>
                  </a:schemeClr>
                </a:outerShdw>
              </a:effectLst>
            </p:spPr>
            <p:txBody>
              <a:bodyPr wrap="none" anchor="ctr"/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hr-HR" sz="1800" b="0" i="0" u="none" strike="noStrike" kern="120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1105" name="Oval 81"/>
              <p:cNvSpPr>
                <a:spLocks noChangeArrowheads="1"/>
              </p:cNvSpPr>
              <p:nvPr/>
            </p:nvSpPr>
            <p:spPr bwMode="auto">
              <a:xfrm>
                <a:off x="5383" y="720"/>
                <a:ext cx="281" cy="302"/>
              </a:xfrm>
              <a:prstGeom prst="ellipse">
                <a:avLst/>
              </a:prstGeom>
              <a:solidFill>
                <a:schemeClr val="accent1"/>
              </a:solidFill>
              <a:ln w="9525">
                <a:noFill/>
                <a:round/>
              </a:ln>
              <a:effectLst>
                <a:outerShdw dist="115003" dir="5780412" sx="125000" sy="125000" algn="br" rotWithShape="0">
                  <a:schemeClr val="bg2">
                    <a:alpha val="50000"/>
                  </a:schemeClr>
                </a:outerShdw>
              </a:effectLst>
            </p:spPr>
            <p:txBody>
              <a:bodyPr wrap="none" anchor="ctr"/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hr-HR" sz="1800" b="0" i="0" u="none" strike="noStrike" kern="120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endParaRPr>
              </a:p>
            </p:txBody>
          </p:sp>
        </p:grpSp>
        <p:grpSp>
          <p:nvGrpSpPr>
            <p:cNvPr id="1035" name="Group 105"/>
            <p:cNvGrpSpPr/>
            <p:nvPr/>
          </p:nvGrpSpPr>
          <p:grpSpPr>
            <a:xfrm>
              <a:off x="48" y="3696"/>
              <a:ext cx="480" cy="480"/>
              <a:chOff x="48" y="3696"/>
              <a:chExt cx="480" cy="480"/>
            </a:xfrm>
          </p:grpSpPr>
          <p:sp>
            <p:nvSpPr>
              <p:cNvPr id="1106" name="Oval 82"/>
              <p:cNvSpPr>
                <a:spLocks noChangeArrowheads="1"/>
              </p:cNvSpPr>
              <p:nvPr/>
            </p:nvSpPr>
            <p:spPr bwMode="auto">
              <a:xfrm>
                <a:off x="48" y="3696"/>
                <a:ext cx="480" cy="480"/>
              </a:xfrm>
              <a:prstGeom prst="ellipse">
                <a:avLst/>
              </a:prstGeom>
              <a:gradFill rotWithShape="1">
                <a:gsLst>
                  <a:gs pos="0">
                    <a:schemeClr val="accent1">
                      <a:gamma/>
                      <a:shade val="0"/>
                      <a:invGamma/>
                    </a:schemeClr>
                  </a:gs>
                  <a:gs pos="100000">
                    <a:schemeClr val="accent1"/>
                  </a:gs>
                </a:gsLst>
                <a:lin ang="18900000" scaled="1"/>
              </a:gradFill>
              <a:ln w="9525">
                <a:solidFill>
                  <a:schemeClr val="bg2"/>
                </a:solidFill>
                <a:round/>
              </a:ln>
              <a:effectLst>
                <a:outerShdw dist="71842" dir="18900000" algn="ctr" rotWithShape="0">
                  <a:schemeClr val="bg2">
                    <a:alpha val="50000"/>
                  </a:schemeClr>
                </a:outerShdw>
              </a:effectLst>
            </p:spPr>
            <p:txBody>
              <a:bodyPr wrap="none" anchor="ctr"/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hr-HR" sz="1800" b="0" i="0" u="none" strike="noStrike" kern="120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1107" name="Oval 83"/>
              <p:cNvSpPr>
                <a:spLocks noChangeArrowheads="1"/>
              </p:cNvSpPr>
              <p:nvPr/>
            </p:nvSpPr>
            <p:spPr bwMode="auto">
              <a:xfrm>
                <a:off x="96" y="3826"/>
                <a:ext cx="281" cy="302"/>
              </a:xfrm>
              <a:prstGeom prst="ellipse">
                <a:avLst/>
              </a:prstGeom>
              <a:solidFill>
                <a:schemeClr val="accent1"/>
              </a:solidFill>
              <a:ln w="9525">
                <a:noFill/>
                <a:round/>
              </a:ln>
              <a:effectLst>
                <a:outerShdw dist="127633" dir="342636" sx="125000" sy="125000" algn="br" rotWithShape="0">
                  <a:schemeClr val="bg2">
                    <a:alpha val="50000"/>
                  </a:schemeClr>
                </a:outerShdw>
              </a:effectLst>
            </p:spPr>
            <p:txBody>
              <a:bodyPr wrap="none" anchor="ctr"/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hr-HR" sz="1800" b="0" i="0" u="none" strike="noStrike" kern="120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endParaRPr>
              </a:p>
            </p:txBody>
          </p:sp>
        </p:grpSp>
        <p:grpSp>
          <p:nvGrpSpPr>
            <p:cNvPr id="1036" name="Group 106"/>
            <p:cNvGrpSpPr/>
            <p:nvPr/>
          </p:nvGrpSpPr>
          <p:grpSpPr>
            <a:xfrm>
              <a:off x="5232" y="3696"/>
              <a:ext cx="480" cy="480"/>
              <a:chOff x="5232" y="3696"/>
              <a:chExt cx="480" cy="480"/>
            </a:xfrm>
          </p:grpSpPr>
          <p:sp>
            <p:nvSpPr>
              <p:cNvPr id="1108" name="Oval 84"/>
              <p:cNvSpPr>
                <a:spLocks noChangeArrowheads="1"/>
              </p:cNvSpPr>
              <p:nvPr/>
            </p:nvSpPr>
            <p:spPr bwMode="auto">
              <a:xfrm>
                <a:off x="5232" y="3696"/>
                <a:ext cx="480" cy="480"/>
              </a:xfrm>
              <a:prstGeom prst="ellipse">
                <a:avLst/>
              </a:prstGeom>
              <a:gradFill rotWithShape="1">
                <a:gsLst>
                  <a:gs pos="0">
                    <a:schemeClr val="accent1"/>
                  </a:gs>
                  <a:gs pos="100000">
                    <a:schemeClr val="accent1">
                      <a:gamma/>
                      <a:shade val="0"/>
                      <a:invGamma/>
                    </a:schemeClr>
                  </a:gs>
                </a:gsLst>
                <a:lin ang="2700000" scaled="1"/>
              </a:gradFill>
              <a:ln w="9525">
                <a:solidFill>
                  <a:schemeClr val="bg2"/>
                </a:solidFill>
                <a:round/>
              </a:ln>
              <a:effectLst>
                <a:outerShdw dist="71842" dir="13500000" algn="ctr" rotWithShape="0">
                  <a:schemeClr val="bg2">
                    <a:alpha val="50000"/>
                  </a:schemeClr>
                </a:outerShdw>
              </a:effectLst>
            </p:spPr>
            <p:txBody>
              <a:bodyPr wrap="none" anchor="ctr"/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hr-HR" sz="1800" b="0" i="0" u="none" strike="noStrike" kern="120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1109" name="Oval 85"/>
              <p:cNvSpPr>
                <a:spLocks noChangeArrowheads="1"/>
              </p:cNvSpPr>
              <p:nvPr/>
            </p:nvSpPr>
            <p:spPr bwMode="auto">
              <a:xfrm>
                <a:off x="5376" y="3826"/>
                <a:ext cx="281" cy="302"/>
              </a:xfrm>
              <a:prstGeom prst="ellipse">
                <a:avLst/>
              </a:prstGeom>
              <a:solidFill>
                <a:schemeClr val="accent1"/>
              </a:solidFill>
              <a:ln w="9525">
                <a:noFill/>
                <a:round/>
              </a:ln>
              <a:effectLst>
                <a:outerShdw dist="17961" dir="8100000" sx="125000" sy="125000" algn="br" rotWithShape="0">
                  <a:schemeClr val="bg2">
                    <a:alpha val="50000"/>
                  </a:schemeClr>
                </a:outerShdw>
              </a:effectLst>
            </p:spPr>
            <p:txBody>
              <a:bodyPr wrap="none" anchor="ctr"/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hr-HR" sz="1800" b="0" i="0" u="none" strike="noStrike" kern="120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endParaRPr>
              </a:p>
            </p:txBody>
          </p:sp>
        </p:grpSp>
      </p:grpSp>
      <p:sp>
        <p:nvSpPr>
          <p:cNvPr id="1027" name="Rectangle 98"/>
          <p:cNvSpPr>
            <a:spLocks noGrp="1"/>
          </p:cNvSpPr>
          <p:nvPr>
            <p:ph type="title"/>
          </p:nvPr>
        </p:nvSpPr>
        <p:spPr>
          <a:xfrm>
            <a:off x="152400" y="76200"/>
            <a:ext cx="88392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p>
            <a:pPr lvl="0"/>
            <a:r>
              <a:rPr dirty="0"/>
              <a:t>Click to edit Master title style</a:t>
            </a:r>
            <a:endParaRPr dirty="0"/>
          </a:p>
        </p:txBody>
      </p:sp>
      <p:sp>
        <p:nvSpPr>
          <p:cNvPr id="1028" name="Rectangle 99"/>
          <p:cNvSpPr>
            <a:spLocks noGrp="1"/>
          </p:cNvSpPr>
          <p:nvPr>
            <p:ph type="body" idx="1"/>
          </p:nvPr>
        </p:nvSpPr>
        <p:spPr>
          <a:xfrm>
            <a:off x="762000" y="1600200"/>
            <a:ext cx="7620000" cy="4525963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rPr dirty="0"/>
              <a:t>Click to edit Master text styles</a:t>
            </a:r>
            <a:endParaRPr dirty="0"/>
          </a:p>
          <a:p>
            <a:pPr lvl="1"/>
            <a:r>
              <a:rPr dirty="0"/>
              <a:t>Second level</a:t>
            </a:r>
            <a:endParaRPr dirty="0"/>
          </a:p>
          <a:p>
            <a:pPr lvl="2"/>
            <a:r>
              <a:rPr dirty="0"/>
              <a:t>Third level</a:t>
            </a:r>
            <a:endParaRPr dirty="0"/>
          </a:p>
          <a:p>
            <a:pPr lvl="3"/>
            <a:r>
              <a:rPr dirty="0"/>
              <a:t>Fourth level</a:t>
            </a:r>
            <a:endParaRPr dirty="0"/>
          </a:p>
          <a:p>
            <a:pPr lvl="4"/>
            <a:r>
              <a:rPr dirty="0"/>
              <a:t>Fifth level</a:t>
            </a:r>
            <a:endParaRPr dirty="0"/>
          </a:p>
        </p:txBody>
      </p:sp>
      <p:sp>
        <p:nvSpPr>
          <p:cNvPr id="1124" name="Rectangle 100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14400" y="6477000"/>
            <a:ext cx="1371600" cy="3810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>
              <a:defRPr sz="140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125" name="Rectangle 101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362200" y="6459538"/>
            <a:ext cx="4114800" cy="398463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ctr">
              <a:defRPr sz="1400"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126" name="Rectangle 102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457950"/>
            <a:ext cx="1676400" cy="4000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r">
              <a:defRPr sz="1400"/>
            </a:lvl1pPr>
          </a:lstStyle>
          <a:p>
            <a:pPr lvl="0" eaLnBrk="1" hangingPunct="1">
              <a:buNone/>
            </a:pPr>
            <a:fld id="{9A0DB2DC-4C9A-4742-B13C-FB6460FD3503}" type="slidenum">
              <a:rPr lang="en-US" dirty="0">
                <a:latin typeface="Arial" panose="020B0604020202020204" pitchFamily="34" charset="0"/>
              </a:rPr>
            </a:fld>
            <a:endParaRPr lang="en-US" dirty="0">
              <a:latin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Font typeface="Wingdings" panose="05000000000000000000" pitchFamily="2" charset="2"/>
        <a:buChar char="§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Char char="•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Font typeface="Wingdings" panose="05000000000000000000" pitchFamily="2" charset="2"/>
        <a:buChar char="§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Char char="•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Font typeface="Wingdings" panose="05000000000000000000" pitchFamily="2" charset="2"/>
        <a:buChar char="§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Font typeface="Wingdings" panose="05000000000000000000" pitchFamily="2" charset="2"/>
        <a:buChar char="§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Font typeface="Wingdings" panose="05000000000000000000" pitchFamily="2" charset="2"/>
        <a:buChar char="§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Font typeface="Wingdings" panose="05000000000000000000" pitchFamily="2" charset="2"/>
        <a:buChar char="§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Font typeface="Wingdings" panose="05000000000000000000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sr-Latn-C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2.GIF"/><Relationship Id="rId1" Type="http://schemas.openxmlformats.org/officeDocument/2006/relationships/image" Target="../media/image1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4.GIF"/><Relationship Id="rId1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6.GIF"/><Relationship Id="rId1" Type="http://schemas.openxmlformats.org/officeDocument/2006/relationships/image" Target="../media/image5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8.GIF"/><Relationship Id="rId1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10.GIF"/><Relationship Id="rId1" Type="http://schemas.openxmlformats.org/officeDocument/2006/relationships/image" Target="../media/image9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12.GIF"/><Relationship Id="rId1" Type="http://schemas.openxmlformats.org/officeDocument/2006/relationships/image" Target="../media/image1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Rectangle 2"/>
          <p:cNvSpPr/>
          <p:nvPr/>
        </p:nvSpPr>
        <p:spPr>
          <a:xfrm>
            <a:off x="5192721" y="5729319"/>
            <a:ext cx="3164649" cy="738664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sr-Cyrl-CS" sz="1400" b="1" i="0" u="none" strike="noStrike" kern="1200" cap="all" spc="0" normalizeH="0" baseline="0" noProof="0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t>ОШ “Јосиф Маринковић”</a:t>
            </a:r>
            <a:endParaRPr kumimoji="0" lang="sr-Cyrl-CS" sz="1400" b="1" i="0" u="none" strike="noStrike" kern="1200" cap="all" spc="0" normalizeH="0" baseline="0" noProof="0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sr-Cyrl-CS" sz="1400" b="1" i="0" u="none" strike="noStrike" kern="1200" cap="all" spc="0" normalizeH="0" baseline="0" noProof="0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t>Нови бечеј</a:t>
            </a:r>
            <a:endParaRPr kumimoji="0" lang="sr-Cyrl-CS" sz="1400" b="1" i="0" u="none" strike="noStrike" kern="1200" cap="all" spc="0" normalizeH="0" baseline="0" noProof="0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sr-Cyrl-CS" sz="1400" b="1" i="0" u="none" strike="noStrike" kern="1200" cap="all" spc="0" normalizeH="0" baseline="0" noProof="0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t>Учитељица мира стевковић</a:t>
            </a:r>
            <a:endParaRPr kumimoji="0" lang="en-US" sz="1400" b="1" i="0" u="none" strike="noStrike" kern="1200" cap="all" spc="0" normalizeH="0" baseline="0" noProof="0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519057" y="2187558"/>
            <a:ext cx="8180445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sr-Cyrl-CS" sz="4000" b="1" i="0" u="none" strike="noStrike" kern="1200" cap="all" spc="0" normalizeH="0" baseline="0" noProof="0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t>ГЛАС, СЛОВО,РЕЧ, РЕЧЕНИЦА</a:t>
            </a:r>
            <a:endParaRPr kumimoji="0" lang="en-US" sz="4000" b="1" i="0" u="none" strike="noStrike" kern="1200" cap="all" spc="0" normalizeH="0" baseline="0" noProof="0" dirty="0" smtClean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358856" y="3392487"/>
            <a:ext cx="6231193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sr-Cyrl-CS" sz="3200" b="1" i="0" u="none" strike="noStrike" kern="1200" cap="all" spc="0" normalizeH="0" baseline="0" noProof="0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t>-графичко приказивање-</a:t>
            </a:r>
            <a:endParaRPr kumimoji="0" lang="en-US" sz="3200" b="1" i="0" u="none" strike="noStrike" kern="1200" cap="all" spc="0" normalizeH="0" baseline="0" noProof="0" dirty="0" smtClean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4099" name="Picture 6" descr=" Cute cat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43388" y="1566863"/>
            <a:ext cx="1022350" cy="18288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7" name="Rectangle 6"/>
          <p:cNvSpPr/>
          <p:nvPr/>
        </p:nvSpPr>
        <p:spPr>
          <a:xfrm>
            <a:off x="884187" y="2917818"/>
            <a:ext cx="601447" cy="76944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sr-Cyrl-CS" sz="4400" b="1" i="0" u="none" strike="noStrike" kern="1200" cap="none" spc="0" normalizeH="0" baseline="0" noProof="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99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м</a:t>
            </a:r>
            <a:endParaRPr kumimoji="0" lang="en-US" sz="4400" b="1" i="0" u="none" strike="noStrike" kern="1200" cap="none" spc="0" normalizeH="0" baseline="0" noProof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FF99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993775" y="3575050"/>
            <a:ext cx="365125" cy="1588"/>
          </a:xfrm>
          <a:prstGeom prst="line">
            <a:avLst/>
          </a:prstGeom>
          <a:ln w="34925"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/>
        </p:nvSpPr>
        <p:spPr>
          <a:xfrm>
            <a:off x="884187" y="3611565"/>
            <a:ext cx="1838966" cy="76944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sr-Cyrl-CS" sz="4400" b="1" i="0" u="none" strike="noStrike" kern="1200" cap="none" spc="0" normalizeH="0" baseline="0" noProof="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99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м</a:t>
            </a:r>
            <a:r>
              <a:rPr kumimoji="0" lang="en-US" sz="4400" b="1" i="0" u="none" strike="noStrike" kern="1200" cap="none" spc="0" normalizeH="0" baseline="0" noProof="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99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</a:t>
            </a:r>
            <a:r>
              <a:rPr kumimoji="0" lang="sr-Cyrl-CS" sz="4400" b="1" i="0" u="none" strike="noStrike" kern="1200" cap="none" spc="0" normalizeH="0" baseline="0" noProof="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99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чка</a:t>
            </a:r>
            <a:endParaRPr kumimoji="0" lang="en-US" sz="4400" b="1" i="0" u="none" strike="noStrike" kern="1200" cap="none" spc="0" normalizeH="0" baseline="0" noProof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FF99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cxnSp>
        <p:nvCxnSpPr>
          <p:cNvPr id="18" name="Straight Connector 17"/>
          <p:cNvCxnSpPr/>
          <p:nvPr/>
        </p:nvCxnSpPr>
        <p:spPr>
          <a:xfrm>
            <a:off x="2381250" y="4305300"/>
            <a:ext cx="255588" cy="1588"/>
          </a:xfrm>
          <a:prstGeom prst="line">
            <a:avLst/>
          </a:prstGeom>
          <a:ln w="34925"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2052638" y="4305300"/>
            <a:ext cx="255588" cy="1588"/>
          </a:xfrm>
          <a:prstGeom prst="line">
            <a:avLst/>
          </a:prstGeom>
          <a:ln w="34925"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1724025" y="4305300"/>
            <a:ext cx="255588" cy="1588"/>
          </a:xfrm>
          <a:prstGeom prst="line">
            <a:avLst/>
          </a:prstGeom>
          <a:ln w="34925"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1358900" y="4305300"/>
            <a:ext cx="292100" cy="1588"/>
          </a:xfrm>
          <a:prstGeom prst="line">
            <a:avLst/>
          </a:prstGeom>
          <a:ln w="34925"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 flipV="1">
            <a:off x="993775" y="4305300"/>
            <a:ext cx="292100" cy="0"/>
          </a:xfrm>
          <a:prstGeom prst="line">
            <a:avLst/>
          </a:prstGeom>
          <a:ln w="34925"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993775" y="4451350"/>
            <a:ext cx="1679575" cy="1588"/>
          </a:xfrm>
          <a:prstGeom prst="line">
            <a:avLst/>
          </a:prstGeom>
          <a:ln w="34925"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Rectangle 24"/>
          <p:cNvSpPr/>
          <p:nvPr/>
        </p:nvSpPr>
        <p:spPr>
          <a:xfrm>
            <a:off x="993726" y="4524390"/>
            <a:ext cx="5605830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sr-Cyrl-CS" sz="4400" b="1" i="0" u="none" strike="noStrike" kern="1200" cap="none" spc="0" normalizeH="0" baseline="0" noProof="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99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Мачка </a:t>
            </a:r>
            <a:r>
              <a:rPr kumimoji="0" lang="en-US" sz="4400" b="1" i="0" u="none" strike="noStrike" kern="1200" cap="none" spc="0" normalizeH="0" baseline="0" noProof="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99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sr-Cyrl-CS" sz="4400" b="1" i="0" u="none" strike="noStrike" kern="1200" cap="none" spc="0" normalizeH="0" baseline="0" noProof="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99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лови </a:t>
            </a:r>
            <a:r>
              <a:rPr kumimoji="0" lang="en-US" sz="4400" b="1" i="0" u="none" strike="noStrike" kern="1200" cap="none" spc="0" normalizeH="0" baseline="0" noProof="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99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sr-Cyrl-CS" sz="4400" b="1" i="0" u="none" strike="noStrike" kern="1200" cap="none" spc="0" normalizeH="0" baseline="0" noProof="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99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миша</a:t>
            </a:r>
            <a:r>
              <a:rPr kumimoji="0" lang="sr-Cyrl-CS" sz="4400" b="1" i="0" u="none" strike="noStrike" kern="1200" cap="none" spc="0" normalizeH="0" baseline="0" noProof="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99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</a:t>
            </a:r>
            <a:endParaRPr kumimoji="0" lang="en-US" sz="4400" b="0" i="0" u="none" strike="noStrike" kern="1200" cap="none" spc="0" normalizeH="0" baseline="0" noProof="0" dirty="0">
              <a:ln>
                <a:noFill/>
              </a:ln>
              <a:solidFill>
                <a:srgbClr val="FF99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4109" name="AutoShape 13" descr="data:image/jpeg;base64,/9j/4AAQSkZJRgABAQAAAQABAAD/2wCEAAkGBxQTEhUUExQWFhUXGBoaFxgXFxgaGBwcFxgbFx0VHBcaHCggGhwlHBccITEhJSksLi4uGCAzODMsNygtLisBCgoKDg0OGxAQGiwlHyQsLCwtLCw0LCwsLCwsLCwsLCwsLCwsLCwsLCwsLCwsLCwsLCwsLCwsLCwsLDQsLCwtLP/AABEIAMIBAwMBIgACEQEDEQH/xAAcAAABBQEBAQAAAAAAAAAAAAAFAAIDBAYHAQj/xABKEAACAQIEAwUDCQUGAwcFAAABAgMAEQQSITEFQVEGEyJhcTKBkQcUI0JSYpKhsTNygtHwFSRTc8HhFkOzg6KjsrTC00RUY5OU/8QAGgEAAgMBAQAAAAAAAAAAAAAAAQMAAgQFBv/EADERAAIBAwMBBgUEAgMAAAAAAAABAgMREgQhMUEFEyIyUcFhcYGR8BShsfFC0RUjUv/aAAwDAQACEQMRAD8A2FqVqlK05YSdq3NlSALSyVP3B6UUwPBiwu2g5daq5pK4QOAav4DiBjFjqKIT8CFvCTfzoRPhipIIoZRnsQvzca08K1Ww/FXU66iqRQ00rUUIkLuP4iZBa1qHqhJ6mpMtWcBIEcMRe1HaK2IKHhMhIGUi/WiQ7OjTxa0RHEY9NasidbXzD40iVSYbIbBh1QWUACqvFcEHTQeLlV2GUNqNRtT7Uq7TuEzP/Dz29oX6VXXgkhJ02rXGqrY6MG2YXpqqzBYx2JwZQ2YVDko7xvEq5AXW3OhJWtEZNq7AyuFrzLVjJU0WAdtQCaN0QpZKaUq5NhmXcGoxFptUuQr5a9C1biwrMfCL02TDMpsamSIVwteZKsrhz0NeGOpcliAJR3A8ABUFjvtQkJRnB8YKrZhe21UqZW8JAzhMMEUKOVethEJzFReq2F4qjbmxG/l/Kpv7RjuBmvf4VlalcOxYy1Q4nwpZbciOdErVVxmNWP2ufShFu+wQG3Zk/aFeUSPHI/OlTcqoCp/ZDgi40vrajsUCqLKAKlobxnDTsA0EpRlvdLJlcHqzIxVhyIFtSCNiFym5ckSLzRA7gGpKyp4zIpCy4mPDtoLYrDlbk8llWZY5P4CfdROODFML/OYSOqYc/qZ2FVCF6jeIE3IBoa3DcQf/AKyQekUP+qGqmMieBDJNxGRUBALPHhwoLEKNRGNyQPfUIF/mEf2RQ/iHCRa6DXpWHxfylSwzFVEWKiBHjUqjEdVdHdG5aMEN73toa2/ZntPBjULQsQy27yNtJEJ2zLfY2NmFwbaGrKTQLA6Xh8gFyptVXLWo4txSHDR95PIsaXtdjuTsoG7E22FzWExHyh8NJIjSaQ/dRVP4ZHU/EU1VvUlgnUPEIWeJ0V2QsrKHUkFSRowIIOnkaCHtvhb6idB5xFvj3TNRXh3FYZ7iGVJCBcqrDMPVD4h7xV8kwGSwPa7H4FzE5DEalJgXuNs0coKsyH7RzdCAdASf5VZyLHDRDqVnYH4GD/WjPFOGR4hMkq5hup2ZTtmRt1b0353Fcrx0JgeSOUi8bWLHQEWBVxysykG3qOVJlHF3CjofCO2iTyCJg8Tt7AZgyvzsrqfatrlIBPK9Hgb1xD55GwOrW0sVBuCNQwtqpBFwxt5VvuB9uUeNQ8c0sw8L9xGJASCQHsrXXMBmsRpcjlTIVPUhuMLg2far2F4Qb+OqXAO0KlbGDEpr9eAj/WtLBMrbGhKb6AKw4XH0q4iAaCnCvbUttshDNAGFiKSYcAWAFvSprUrULkIYoAt7Deo58GrkFhtVq1K1S7IRLEByFDOJ8NLG6D1oxalaipNbkMhLhWXQi1V8XG/hRNJJGCRm2xYEl7cwiKz255Lc62rIDuKG4RRLiHk+rCDEnm7WaVvO1kTyKyCruq7EAnajg0OGwvfwxhHwwDZgPE8eYd6jtu+ZbtdifGA24qMi2lEu3cl8L3P1sQ6QgeTNmkPuiSRvdQ5zr60aT23CyePHSAWDG1VppCxuSSa8izyO0cKZ2W2clskaX1Cs9j4yNcoBIBBNgReONiWdGXI8bZXW97EgMCG+spVgQdOYIBBAYnG5D3LXtSZa8q1wWD0PFGFgbGjCPcXFZq1SpiGUaE0iUE+CJh6Zlt4rWPI0F4jwnAQq00kECgbssShjmNgBkGZmJIAAuSSAKhaQnck0Nx+PZ5MI1j83ixQEkhtkzGOWJQOZCzMgLWyg21NjajhZEuWXwYyGT5pJFGAWNsW8MtgL3Ko4QaC9mcedtqz/AGoixM2HvA+NXDsuomSJ42Rl2cD+9IDf2iGtzW1bftQl8LJoSBkLqNSUV1aRbDe6Bhbne1EUkDAMpBBAIINwQdQQeYqgT5ixneB+7AKEAFmuGIBF1ynVXDKQQ1yCDerGA4tNhJUnjfxJ9Yi2hteOQDRom2JABU2a1xejnbzALDj8QqWClldR0zxoxX0zFj5AgUAt5X/19fKiE79w3jWHxmEWWytHIpDRuA1iNGiYagkMCDWG7Q8LSPxBc2HJsyOM4izGwYFrnuixAK65Lgiy3tmvk04l3Uz4Zr5JD4L8pFUFfxxjKT9qJftV0uaBXUo4ujgqwPNWGUj4E0XTjONmMpVpUpqS/s53jOz0Z/ZkxnpqyehQnwj90r76zuKwpRwsi2dbMut9vrxvod+YsQd7VtcLfIAxzMt0ZuZZCUYnzzKah4ngVmTKdDujW9ltgfTkRzFxXOp6iUJYyO5qNBCrDOmrPn5gnAdq8TEpU2n08Pek5x0+kGrjybU/aFAuJjv5DLN43NtSLCw2UKNAovoNfO51p7cwRYgkEdCpII9xBFVJYVuWexABOuoGg1trsq/metdDJs8+1YbLgIza6nTbxMAPRQbD3UR4Vi5MM5eCRlJADBgHRgtyAVbXTMdQwOpoNg+NRyNl1B5Zra+W+/lRI1CHQuyvatMSxicKk4BbKrXV1G7JfUEc1Oo5XGta7DzFTda4HLOcOoeO4kWRWjI3zggD1FgQRzFxzrsXZPjLYvDJM8fdOQMy65dQGDKTurKwPOxuNwabGV+QM06cTa4vRWPEKRcGs5SaQAEk2ABJPkNSfhRcUC5p1cHnTr1mYpTYHUXAJ8r8qv4TH5RZtRVHAgYrwmqh4ilr3oNxbHyFHKe0FYoAM2oBt4frG/LntzoKLIaQnl1qnxDFZLW3qhhuzuClRXMUeIzgHvZQJXfnm7xgTvyFgNgBa1CMdhPmUqgyMcNLcRiRmdopQC3dKxuzo6hiqm5DJYXDAARavuEJcR4w+ULGB3jsEjB5u17X+6oBdrfVRqNYDCLDEqA6INWO5O7Ox6k3YnqTQvgPDWzd/MMrEZY4zb6NCQSTbeR7DNyAVVGxLe9qw7osCIziUnvFXLcxKLst3YLZiVQ63s7W2qSabIBWn+czfOTfIFKYcfcYgtNb7UlhbogXYswp+FhfEMUhayqbSTCxCkbpHyaTkTsnO58NEIeByym87CNOccTEs3k8thlH3UAP3iNKPQwrGgVQqIosAAAqgcgNgBVnOysiWI8DgkhRY41yqt7DU6k3LEnVmJJJJ1JJJrGJP3uJxcq+x3qxIQfa7hMjt/8AsZ1/go9isXJigY8MxSI6PiR0O4gv7bW/5nsre4zEWAaHDxxTTQQALDEIgEBJCOyszoLnTw901urk7k0Kb3ITKtKpQKVPIWSK9tTyulK1VuAiKnW2hsbHz5H41Y7NNFJgYlspRYhHIjWIUouSSNwdLhgQQfOo8tUMbwLDTEtLBG7MLMxUZiBoLnnble9uVUkrguE+GYiO1sKHkA5tLIYgDqLMxbQizAKD4Sp0DAl2ChWKXK0QjL3KFJGaItuwyEKEfdtF1AY3vepezB/u6g+2pdJCd2kVyHkP75Gf0cVJxxfoww0MbxvfoFdc/wAULL/FSi5yb5WMLkx+e2kkUberKWjP5InxrDz62Xq2tugBY+42sfWujfLQP7xhv8qX/qJ/vXNlN5DbZRb3tZj8AF/FRIO8eclWynKhBtexV2IYaixBIIPkOldX7J9pVxS5HATEKoLqPZYaAyxnmt9xupIB5GuUoSH8ivv0Jv8A+YVah4gYHjmX2o2zLrYHkUJ2yuLof3h5UU7ENvGuVpkv7OInv5Z5WlA/DIvxoLx7izQyosbKSy+KNlvbUkSXBW19rZuQIB1rVca4U5k+dYZTIsqr3kYsGawGSdL2BbJYMpOoC21Fjie0XElN441JOYGe6MrqUIsLMAS1wNLEhV8wKwug1W3WzO3HWRel2laS+/0BsspYljqSSSdtWJY6chc1FNGGUqb2Oh9OY94099e5gdRqOVtfzpra9fdcfpW04jd9yXAcGhxE0UUgsrOq3WwYAnKMpsba2qzxTgs2DkEUxzKb9zMBpIBrY39mQDdffqNaoRYhomDjUKwYHmpQhlv1W4Fzy6WrrfaXiOGOBaaZe8gZVYLsfFYqQw1Vhe+Yaixrn6rUToVYWV4va3x+AyMFKL+By3g3BXxZkZb/AN2iaQDTxOWISI3G5RH162NF+AdtZIIFhSBHCM4VmlYeFnMijKsZ2VwN+VEOyfajD4VoYVjsuIkU5ifF4gIlYm3iJeJySbb6Vi8QojllRRfK5AA6L9GN7ADwdafQrTdWSkrLa3uVklZG0bt7iDtHhx/DI3594P0qpjO2+Jde7KwEP7X0cg8IPiH7Y6N7P8R6aZVcUOQOa5GU6HTS56Dz8x6VJoBcm7Hy3tsFXoOQ9TzNasmVsbM/KDOAWaKA26GRT+rak8upqzhflCNvpcNrv4JQbakgWZBew0vfcXrBopJu2ltl0NvMnm35Dl1L81tyBfQXO56DrRyZLI6Xhe3uGb20mj/ejDf9JnP5UUwnabCSWy4iIE7Bz3bfhkyn8q5FenFv65UcwWO4YEmKVHjNkkcLIo9hi+glHIOGtcj2gTe5AIOcWiuqMBcxyI48gDlcjz7tnrhHY6QRY2CQCyq4aXKLAJcIZGAsCFLqbm9hc8rj6EWqN3IOrzKL357f18K8kcAEkgAC5JNgAOZPIVVj4ivdtKxCRDUO5yjKPrm/sr0vuNaqQmxMrAeFczHYXsPVmtoPQE+VUJOGZ/FiX7wDXJ7MAtrcpfxnbVyRpcBaqzcakk/YIEX/ABJgdfNYQQxHm5T0IofPw1ZSDOzT2NwJSO7GoIIhUCO4I0LAsOtWUWS5LjO0TzjJw9Q/I4pgfm6Dqn/3DdAvh6sNqbwrg/dpkXM2pZnc3d3Y3aRj9on3DQCwArQ4Rlyi1tBUykcqKdgbgf8Asx/L40qM2pUc2GwHtXhFZg8bm6j0yivf7bm6r+Ef6U3BhwYawuODuyAEFb325G1W7Vk8NjmR2cWzNe9xpqc21+tG+EcTMhKuAG3FufUW61JRsBxsX+ATAYjExjpDL+NDEf8A04PvNX+Pn+7T/wCW9vUqbfnQThEluIyjm8A/8Jl/+Y0a4vqES9s8iXPRY2ErE+WVMt+rikS5Ccl+WLHE8QEYUt3cCWA3LSyP4B5tZAKxEUBQZXBDj2wQQczanQ6gdPICtvhIlxeOn4gw07xlgBGuVVVFlNxpeMKVH/5CeYNW+N8JXEJyWRfYfp909UPMe8agUCHP8v8AX9f1pTZr2tvfTkd9NjofSppIypIYZWUkMOhGhF+frzGtQYpSRZb3JsbG2nPXlppfz0okK/CcdKVKrPIYhoLM62+6Mpuo8r+61WEAAsBYcgNBUXzW9iTawsAnhAHS48RHvt5UxcMy7Ox/eY3+LBlPplFQhZZOamxOp0uD6jr94a6c6Xf29vw+ZPh/Ht7jY+VVziGX2o2I6qLnf7IJv63HpUwlR7jOdNwCyketrMPQ1AE/6VquxvBMRjsFPg7BcMHskzk+A3DlEQayjWxF1ym/iN7Cn8n3B8HNO8c8cr3jJjWM4hbsGGYkxsBsRqTbU12HgPC+5VUjWSKFBZUaRGO+1gG0O5Je5NLnTjPzLh3CmzlPHux+EwT4OHEYoExhnQDJAxVWzZnmklZQM5IAVSxubDQkN7XcMw7YODGYOORFldgxLzSljndSQJAUQXXOHJW4NsvTrvaHguHxMLLiYFmUKxtlu40+oR4lbpYiuc40tj+G3EeIwiYNEtHNAixyOsZTJEAwYnUgA6EuB6WAYHgXZvF4hpDBD4cwBkd0AuFBK3Lb+IHRWAudOVavA/JviN3mhQnchZJm9Lkxj3DSuk8L4UmHiWGO+VLi5tckm7O1t2ZiSfM1YmYKCxNgNz+VMSBdnPn+T6FEZ5sVKFRSzMqRIAFGYt4lc6AE71goMOoBZ8+U6nMRnVA2YJmUAXC7kW1ueldK+UftHDHgpIw4Mk9kRdRcF1zkm2ihbgn7wHOuXmR3uq2JOjuRZQCNQq+h569eVY9W2rJfNnR0EE8nLd2sjrP/AADg76LN/wD0TH9XqKf5PMOfZedPRo2/6kTGqvZY4dsLHPicXJI6i0gkxLKiFGMZ+hjKjLpe7A6ak1t8I6lfCLBSVta1ipsRb8wdiCDzrYrM5zTRjcN2FeCVJYZ4yVv4Z8OHUhgVKkq4tdSRcLfU+d9fhuKtDEI3QxW0WQZ8TCovs1ssii32gAPtaVaAp9qjSBcDScfwjkFsSca4YZYMOmZQw1B7tL22veVyFIB8NWI0lmbvcSACDeKAHMsX32baSY/a2TZebMR1qCOYNfLqB9bkSOQPPzOw23vaJEuKRwASxsBuTTMNOHUMpBHUf1pWd45NIXyuQALEKL218+ZqpgMS8bApuSBl5N5WFNw2LqGxshptXqsRzpsDllBKlTzBtepAKoUH9+3U0qbavagTEsK9tV/E8NkQXYWF7bg+7Sh6Tqb2uwBILKjtGCNCDKqlAQRYgtod6dkhtxKKmhZlIZdxrU2B4ZNiD9FlSPnM4JU9RGgIMh+8SFF9M2oB/DdjMMB9MHxBtqZ2zKf+xW0Q9y1SVRIlzOTY91xIxMSB2UEGMsFLI6rnRWOitmjQgnQ5LaXuJMVxtsQzd9G0URUiTMUJKaM0K2bRWI+kka11QKq65xS7Tcc4XhpTCvDoJWT2ysUCKrAE5Q1r5gbA7AXOpItWP7U8ahmYphO8GGYAuJMxzEG5VMxLrCb6g75QAACbryT6FTzDdqLYp5GNsPJZdrFQuiznyNzfopX7NbL+v965caI8F45JhxlA7yEbITZl/wAtzpb7jadCKowXNH2i4GZvpI7CQCxB0DgbC/JhyOxGh5EY+SMglSCrDdWBBHqP6vyrdYLtDh5LDvAjH6kv0begzeFvVSRV3GcOjmAzoHtseY/dddR7jQJY5dC5DFCCNLqb3Gm6g87bi9ja/SrBFazinZaARsVYxuBdC8ngDD2b5tbcjrsTWPicMoYbEXG3wv5bUSCmBtdfaGo8yPq+/b30a4P2YTEku8xjiA+jlSNhI97G6gt4UG2t7kaaa0KAre/J4I5MLOjDxwszLqfYlBddL20cSD0Aoq3UnzKWF7JYmKRZMBikkeM5l71GiYcrEqGVwbkEELoTrzrouE7Q4nIO94dMJLeLu5sI0d+oZp1a3qt6H9mF8b/u/wDuFH8QSFuq5jyFwPiTRkknYDunYpYiTEzjKyx4dL7q7STWtyICpGfO7+leYfgsSlWys7J7LyySTODtmDSs1jruLb1ncdjWa7yOAoBJubKoGpPkABqfKsrLxbGyEmFTFH9Qtl7xh9ohm8F/s5b+dVqONNXkx1PTzqO0dzrYFD+PyKuHlZjZVUsx6BdSfyrmKdpcZD+2BK9TeP3mRC8fxC1Z4/2zM+GEHdyAs652OXVE8VvCxvdwnS4velvU00rp+w1aGrmk11MP2gxMkkucizSEBV3CKPEAddSo8wMwZuYqaCBSLHxW5G2WxvqFGnXqbg6nczOlyrbFTcX8wVP5H8hTcJIY8XCe47+OQ5JUGfNYkEumQgq9rm46a1zu8lXai3Z+51nTjpk52uvb+x3zdN8i9PZG29re6jHZLGYnCwNPhZDLDHJkxEDghUYAKCdWKqQotMptf2ksKOdtexLYQGaEtJhwfFm1ePXcn60f3t10vcXIs/JdxCCOSbDyIgOII8RHtkLl7l76G4Jt1uw5irUMqc8JvngVqnCtSVSmrpcr5m34LxNMTCs0d8rbhhZlYaMjDkwOn5jQirpNhc7DU35W53rmRxzcJxeIgVc8b2aNSdToMjXuNlvGzG9+6U1Lg+33fyZJkSFALgElklIO2bT2dCEt4ieYGvQp1VJ2b39Dk1NNJeJLw+pqcNxNsQ6qVCwnpcNJoT/DH+beQ9o9IwVbkqqgbkhVAHnsBWIgxkpYMg7sD60gvIb3BtGdE33e56pRLD8QCkMY87jZ3cs4/dJFk9EAHlWhx9BUoehX4vi1OIBUMw8OoWy201DNYMPS9e4mVPnAcWyhlPh20tfl5V5xCfvXz2tcbXvt7qq5aYlsXSNMONQ/aP4W/lTk4zCT7R/Cf5VlredIVXBE7tG6ApVm8LxmREC2U2G5velVcWL7uRJ2p4jnwswjzK4RyDoCLI2xvoehPOtXwnuu5QYfL3KqFQL7IVRbLbla1iDqLa1huKSBVUnW0kTlRqzJHKjyBVGrHIp0AN9uda8jByBZ7Ydw9islozmvsQ31jtaqTVizVgqB0oZ2o4icNg8ROou0ULuvqqkj3XtVzG4xIlzObDYWVmJJ5BVBJPkByNZfHdo/nMbpBHZGBV5J10ysuoEHtEkG1pMgF9m2qiTZDiDDk3iNzcnUknUsepJuT5mvC4AJJsBzJsPia2TdicKlgMVMoFvDnhY6Da7RlqtR8EwkADxxNIwK+OQPJYZhexcZVNjuoFMUGSzMtwLgGIxZHcp4d+8kOSO2moJBZ9/qqR51qD2ASIqJpmlJXURju0BudiCXPrmHpRfC4xbEO1mDMPFp9Y2FzpoNN6tjLa4sR5a/pVsEg4kvAuzOBVLnDYctc6yIrty+tJc/nQrinZzBmV7YXD2vpaGMD8haiGcC/wDW9rW+IpEDytVU435Aoq4Lg4Jh0IKYeFSNisSA/HLcVj+1PD+6xBIHglu48nFu8X3kh/426Vumxa3Ive3n68/h8aodosCMRAyoR3i+OO+niW/h/iUlP4vKqd9TlsmRyi+Dn1qKdl8aYsUgzELKDE9tAc3iS/lmXL/2lCA9wCNiLj/f9KayXBsbNup6MNVb3MAfdUTAdiwGLaJiVANxY3v1vyIq63G3P1V+B/nWd4XxqOaJJMyqWUEgkeFtmX3Nce6r/ep9tfxD+dM7yDfKL+Fgvj2UxLERfvZUX+FA8zj0YRBSOYY1BT+PEZsOQQbTEGxH1oZVB/EVHvpgFczWyvNHoOyVHupNevsKgHFuGBAZIwAo1dBoAObr0tuV2tcjUanMRIEUsb2G9gWPrYakegrO4zj+dXyKDG2ZFfW4v4S5BHs6nTTlyJtkSv8AI6FWUV8yhTYsSyMrJnDKbqy2BUjYgk6/mORpk+IVTYnXoASR62Gnvr0MTsp99h/M/lSYprcrJxl4bnXeyXbuLFKIcSFinPhKvYRy6WOQ3K3I/wCWTfe1xWL4j2SkSbFBAxhw9yuUFpHGQSrFGt7s4DBcxOlgdSbVjpseImgaVAYWlGZihkjIjZSwt4RJbS6g8+Vdm4PjEZfopoWiAvmijyxi+ts5kYA63ty52rdUk5QTlE4W1GpKNKWzMVwSYYxpIJYpnIw2bEyTxRowkumTJI4MosO8GZm2W6hbVmsDG6SwFwRKssFxtlzvGCAAeavv97ltXQsJ2oj4hipcJAM8CLeeb6rqNO6TqGZspb7Kvb2gQH4hh+94u9hojpK2mn0UMVvL9qU/CelWu5VI7Wd0ylBpQnfdWf3NCor0Cs7xTtOoOXD5XPOQ6xjyUD9ofO4XzbUUF/t/EKC3fsR5pGRv07v9K21NbTg8Xv8AIFPR1akclx8TeWrwx1guHcXkfFQlmke7qNwLhtCFjWwIsbnwjQE3uBXQctOo1lUV0Kq0nTeLLb4te4EVjcc+XtX6+dDrVYCUslN4FJWIQKVWQgpVLkuB8RjJHWOUhVMcuU2vcE9R0060Vw8Zw8jSpJh0kf2i8C2J2LAh1cMdAfEQbDS+pDcWwjAuWuBICwGa9mBBs1gATa9t6v4bimGjUeEA2F7KCb2119aVWrU4LxNIXKcVyT4mbvmV5pJJ2UHKI0aOJbixKqDuRpmZ2NiQLAkEZhI1SZ1aK99VDFdNSRqSRztpfaq/EOPO+i6Dlffl/Kh2JxzubseVtABp005Vz32nFXUUZpaqK2RqXxWRb3ijA5AEnpb6ovehuN4krKQXka/TKq/kNfeaAlqV6yVO0a0uNhEtXJ8B/BcZRblr2LE2A66mq+J4rG2qxC+uuinbe453oPekDSXrazjbIo9TUtYs/PX+0R8eludJsfJa2cgdBp+lVRXt6z5yvyLzl6js586I8G7PYjFrI0ITLGct5GZQz2DZFsjbBhdtrm2tjYYDXRvkwxIbDSx7NHO9/MShZVb0sxH8JrVo6Uak2peg2hFSe5xzimFaGZlZSl3IZG3SUatGdbeIHOCNDckaEVXY12T5R+yPzpDNEt5QoDqtg0iKbqVP+Kh1Xrqp3BHGxfUN7S72BAN9mAOoBsdORBG4NdiGyxNsdti5wabK7Jye7r+8LZ194s34qL1m3GxU2YEMp6Ebe47HyJo9hZxIoYaX3B3BGhU+YNcvXUbSzXD/AJMmohZ5CxURZSFsGFmQnbOhDKT5ZlHuo1gMWJY1kXQMNRzUjRkPmpBHuq72V7KnGLI7StGqMEXKqnM2UOxObdRmUWFjcNrQLimBn4diWR17xZBnPd38YFlM8anUONA8dzupBN6lOhNU7vjlHW7I1T00rVPLL9mTcdndEVkYqAfGQAbC2hNwbLfc+Y5XrOYk942YgeIeLLojcs2XrbQ6kHTatOcd3kRfDFZCLWtqRqL3W4Ia19DagQwMrZm7sjmbhVJ8lQW19QL9Saq8kj08sZSvygZ3WRWsNAQeXsqAbfk3xovwZIziYRNYxZiGBBIN1YKCBq13yjKN72oa6eGzBrWI8SOug5agXOuw1qKESKQ25BuutnQg3DA2sWHX9eY3veQqS8DjHqunT8ubL5W+GyyYWOZUUCBwFjtdlWSylzY5QcwQBACACSSdhx5+GS+Ika7m51Pn513fh3bPDzxGPFKUdlyurL9G99DlcEqL8lJBvoL6Vj+MdmJomBiR8RC2sUkSlyQdgwUeEjYk2HpqBpp1pwjikYNPo9NUnJV5OL+y/ct/IgUiw+KmchQXUEnYLEjSH4BiaCy4iWV5pJGIEzlim3hzMVRzuwGY+Ha552FrMvCXwkEMEmkjmTESxhrhc5jWJGtobCJjbUXHlVRHuSNbi1/ff+vfSq9R5tx6ltDp44qU/oWsFhu8kSPYu1r9FGrMPMKDbzyjnRqLsnJJM4bLHEHYgxlCdSciqtjlFiCcwGxHO4FcAlKsZrXzDKn7l7lv4yL+irW04dxaErkfw30sw0I6X2tR07pKWE/xmDUdpZVnGD2WwuAcHigRmQ5sxJZ2VV28NtBovh50ViYMoYag7GhaYGPuEAVc0gAB9dS3uW591X0wSJ+zYx+huumtyracxqLV2ljFWRnlO7uyx3dLJah03EZEL5lBCgC6bFjqLgm43AsL70VglVlupBHUbVYg0p50qnFKoQw/EeKvLodFvoP996oA1M6eVREV5OU3LdnDk292eGkTTSbVFK+hsQD1NqCRXcntXhrK4zFSK1jJf0OlRrxKQfWNaFpm1dMb3LZrqbas0nG5Odj7qsRcf+0t/Q1V6eaA6Ug8KcKGw8WjI3t61pOy/A5MeHaKRESMhS7Kz3YgNkCBl2Ugli31hoaEaE5OyQI05N2SBoq9wbikmFmE0VibZZEJsJEvfLf6rKSSrcrkHQ6F8b2GxceqCOcW+o3duT0CSeH/AMSguI4bPGbPh8Qp/wAl2H44wyfnTFSr0pZJDFCpB3sdd4JxmHFR54WvY2ZTo6Nb2HXdT+RGouDesZ8onYFpycTgwoxAuXiNgs3Wx2SQ232JtfUXrM8NknikEkCzCQC11gma4vfI6qviTyO1yQQda65wXHGaMM8bRSC2eNt1PlfdTuDobbgG4HWo1XUV2mmbKc8lujhPD+zOMnDGPDucpCspKqwJJFiHIsQV1BNxdTaxBqT+wcVhgkrxeGZgpiDATB83dqTE2U3JsvhzCxU3Fte5Y/geGnYPNBDIyiwaSNWIB5XI28qkw3DIYwO7hjS22RFX9B5n40ycFNYy4LySkrMp9meFfNsNHEbFgCXI2Mjku5HlmY28gKxPyn42OR8IkbBnXvZGtY2jK93YnleQbdYm6Ub7W9se4LQYcBpgPE7axxX2BAN3f7gsBzI0B5LisNKrvNE2d5GLTCQi8jG5LhhYK1ydBZazaitCMXTT3YqpOKWPUnnwKM2YrZ/tqSj/AI1IP516ICBbvZ7f50n65r1T/tNxo0EgPMAMR+ILr8Kj/tOT/Dy+qzH4nu1ArnqFZKyf7lKS1C2hK31t7ljEYBXNzcFR4WJLNm63YkkDoTrc+VUwdSraMNxfQj7Q6qfy2NWcNxW9g4ABNldWzIT9km11PrpyvfSrGLwgkAB0Yeyw9pSdPh1B0NVk5XtM2aXW1tHUtVTs+f8AaKBqbhuNmgBWCV4gdbKQV119hgVvrva/nVDC4gt7S26MPZYa2Ya3F7bH41fwmGaR1jX2mNh5dW9wu3uNTxQdj1f/AFVYZtXQZh7PvNhzPnZsRIS/ja+YeyASdjYXHIAgWApvafgKI8XdgIjqyyZRbN3eUgi2xYMwJ6DrW1giCqFXRVAAHkBYfpWW7dTsGgVCAbSsSRewHdqPecx+B0pFKtKdTn1/jb7GDUU5ypONPnp9QcB/X+lOvQePiMpPdqAz3FmsSPFsuQatJ5CwtrptRM8IxsQEj5XUsilLr3g7xggtlULcFhpmOgPSmOk1y18PieZl2dqEm2uCzBiXQgqxFr+Y1FjodNasRcScW1J/r/YfAdKpZdSCCGXRlIsQd9R6ag7HlU0aUtuS2Md5RdjScJxCMyAtsSxDHUsdtTva589BRiXCqTe1m+0vhb4jf33rIQCjeBxTKLbjof60ro6btDFYzX1NtLUbWkE+5l5Si3nGCfiGA/KvK8+enkg95P8AKvK6P6yl/wCjV3sPUxPFcSIkzH3DrWWxPHJGvayjy/nW64hw1ZVysLj9POs/P2TX6rkeorg0ZU0vFycyKiuTKSYtzuxPvqLOep+NaVuyh+2PhXh7Kn7Y+Fau/poZlFGcNIitE3Zhvtj4VUxHAJVF9D5Ciq8H1DnEDAUrU8ivLU0uIVu/kw7U/MpHWUMcPLYuyqSY3At3hAFyhWwa22VT1oLwvhClQ7a35cqNRoFtbT0pL1eEvCKdbF7HccLiUkQPGyujC6shDKR1DDQipxXB4Y8hJjLxkm5MUkkRJ6numXMfWp3lkbR5ZnB0tJPM6/hdyv5U/wD5GnbdMZ+pjbg7gJBtcX6XpwXW/O1cX7N9n/nMwSONAiMO9kCKBGN8ikD9qRsB7N8x5Bu03rVRqOpHJqw2E3JXsKmk02YEiwYqeosT/wB4EflXM/lDxpMgwoxMkgyEzx3RUANgkbiNFYlhmJUm1lFx4hV6k1CLk+haUsVdgPtHxJMRippIrd0MscbDZxHmLSC24MjvY88t+dDGpx/rypprgVJ5zcvU5s5ZSbGmvKcBQyfHsxIjIAFwZN9eiDY8/EdOgNCMXIZQ09SvPCCuyTiOCDAsAA1tb+y45q/UefL0vQzDTyOmjMsZAy3AMlj97kLbbnnfanTx5vDmdsxGa7sdAMxB1tYiwta3iqxan5Yxtz7HptF2Y0sazUkuDxbAcgAPcAK2vZXhBjXvXWzsLKDuqnXW/wBZra9BYdaG9keEh2Mzi6o1kB2LDUuR924t53PIVs6x16lvCvqdWpO/hXAga572qx2bESMNQgEai+hKE3+MjlfcK1PafjQw8dgfpX0jG5F9M9uduQ5tYdbYD5u5lSMjKW7sAXuRnaQC563UHS+29X0tLbJmZ1oxla+5s+xXBxHGJm1d75Sfsnd/Vzr+7lHWjWM7qO0shJymy3LNZmBFkQfWIuLgXtfW16txoAAqiwAAUeQsAKzWPxHfSlh7CErH5nZ5PeRlB6KT9alZOpJyfH5sZtXXVCnl16FXFTd9M0mQqMqooNsxCF2ztYkC5ksBfQDXewkjiqRYatRw0W7nl6kpVJucuWNgiojBHTIYqtxrTIoKRIq6UqeBSp+4wA43i0at3cYaaT7Edj5G7eyLc97UxMJO+sjCIfYiszfxSMD/AN0D1qjgsdl+hwUN2sM0km55ZioICrvbMRbYLWg4bgpVBM0pkY20AUIu+i2UE77noNBQlFRWwtWKz4emGCizRUwxVmcWTEENBVHG4iOMXZh6c/hRXi+BeSMrG+Vuv+l6x+J7LYga2zH1q8KcX5mRQT5M7i5M7s1rXNQkUc/4bxH+GakHZSfoPS9b+8guo66QJw+OdB4WIHSpf7Xl+1+Qoj/wtP0Hxph7Lz9B8RVc6T9CrxPOFSYnETRwRMM8jZVzGy6KXJJsbAKpOx2rrPBvk7RQDiZ3mPNU+ij3v9U5z09oA9K428UuHkVrtHIpDIw0II2Yf1Y6g6G1a8fKpjwmW2HL7ZzE9/XKJct/y8q1UVRSu0i8Yw5Os8S4jhuH4fM+WGFPCiqoFzuEjRd2PQVxvjnyk42aQtFIcPH9SNMpNuruQczHnbQbC+5znGOKTYmTvMRI0j6gFtlB+qqiyoPQa871Ry1eda+0S0pegZxXbLHuCGxk9jp4WCfmig/nQRZ2GxOpudTck7sTzJ6nWvCtIIaVKTlyVe/J62Jf7R+Nepi5Bsx+NTQcOkf2UJ91FcL2ZY6uQPIamkynCPJRuK5Bo4lIUKlrBrAtzUEgHXlppflerqOvsi1gOWwHu205VocJwtIxZV9b638v9qH/APDm6d4RHawAQBwOhe9jbyUE25b0h1KctuDo9na6lp1JSXP5YFYcXCtzIJ/HY/kLD3VLVdJ1QZJWWN08LKxANwLXF9wdwehq7hsJLMLxLZeTuCFP7q7v66DzqSi778Hof1dCnTU3JWDnZ3j6Qp3UtwuYlGVS25uVKi53JIIB31tbWxxntvDGLRXeQ7XUqB55TZm+AH3hWNxHAJr+JCx67/pt6UxOCSjaIj0WiqFFvKTv/Bx6vakXfBff89yJ+IytKZna8h/IbacttNNANBzvLDxRlmSV7sFK3sLmyOHGnP6w/ipw4PN/ht8DVWSEqbEEEVovGTObGtJVO8T3Nt2j7YxmPu8KxZnFjIAwCKd7FgLuRoLezqdwAc3BxyVAFGWwAAFhoBoBpyFDAtOtVI0YRjilsXr1ZVpXkHE7TyfZW9FcDxjESezED7jb41kUaxuN6Lwdo51Fg2noKpKjH/FGdwXQ6JhlNhmFjbUA1aQVzY9rMQL+Iafd/kKM9mu1TyyKjgMG2Zf1pfdSSuBwa3NpXlMBNKqFQBwficMKCIESSe0Uw6M9rge0+xPVmI9ANKKQ4mZ9o4kB2zyln96RrlHuc1zE4TTKuUDc5lLm/XxG35GpMMYwf2eHkINvGGAv6mdUrSlGXAuNSL4OtstNy1lk4nNFAAIUj70qkLLN3gzSWAYIS3hAu2jW086KycciXvbXZIBZ3vcZhtECfbkPPofWlOkxh7xbF9y0Tsfombu5PulrlJb7gXBVuVmB5ayS46MJI+bSJmV7bhlt4fUlgB5kVjuK9r0ngMRS7t3WbcAG/eObEXKqAE6scxsBa4vC4lmiZMzFXbOW5kjvBz5nOreq1eVHFeIrJqK3DMHGCxZi2UtbvJF1MaXOTDwjnI2rE8tSdtLuDgfFAAAw4ZdAqnxPbln9dztuPEdRmsBEi/tTlRQWfLvbQd0n3jYC/RWa4tRaTtG0ndRBDCjWzLFo+S9ggYkZFtYX05nS1iWr+UCdzXRYQKoVVAVQAoGwA0AoTPimkkMOHtdf2ktrpH90DZpPLYa32tS7Q8SYsMPAfExCswvpmsAgI20IJPIeeohWfJlwmDtm1zy8gRbMw5aczsNFFzsmMOrJtcWN7KxvzYNzYnMWP2mJ3NUT2MH+Ifh/vWwwWC7tAoLNa92Y3Ykm5YnzJ25bVMYqGUlwy12Yxexyc2Y/CpE7IxDfMff/ALVrRDXvdihlN9QXZl07NQj6l/UmrMPCo19lFHuo6Y687qqtN9SrW4J+b0vm9FRBTe58qrgTEG/N6Qw9EzFSMVDANgY2DUkEqCRsSASPTpUncUQENe9zRx9SWKCYepVgq2IqeEo4ksD5oWynKBmtpfasbiuzWKkYswBJPUV0MR07JTINx4DF24OajsliPsj4ilh+y0jsyq0eZTZlDgsPUC5HvrpeSqPFMLC4BmCAA2V2IVlJ2yyXBU+hpqqPqXyZjYuxMh3dR8TTp+wjkXWcBuhW6n37j119KPzLiYBmjb5zDvlfWUDqsijxj1BPrvVrAcVjxKERuUcjbw51+8oN1YC++o60c5J3uDNmAxXBO5NsRG6nZZYmA9N/C/7rFT5Uzh/EDhpg0eUk6NYEBxtmZG1Rr2BI01uNL5i+M7TTDPCwjlIJBzxlc4BsVZDYfC1t/EKDTFGIyoyg62Y3KnoH3I6X13Gu5Y5tLxFJTa6lzjqzYiZpYGIjYJlGe1iEVWUjNoQwIPmDSofJApNyKVGOoilawFXRIp3qnxZisRykjUbabmvaVLp+ZfMTDzIMcWxD9zhvE3hzZdTpleG1uluVAJpW7p9T4Uuup0LOwJHS4A+FKlWpc/X3NT6nsSgLEALAgk+ZAFietEcOxsNeteUqz1vL9RE+B6jxe4frVfiGq68yP0NKlVKfmQIeZF/CSHxtc5hFOwN9c3dP4r9dTr5mtH2MFhLbTVRp0ANh6eVe0qMuPuMXIV4/Oy4aVlZlYISCCQRpuCKsYKQmKMkkkompPVRSpVX/AB+o1cE2c9TXpY9TSpVVAY13PU00Oepr2lUZUdGx614zG29KlURY8zHqaaznqa9pVA9T0Mb7mnKxtvXlKgiMkzGvMx6mlSo9AdBZj1r3Mete0qgGK+lRYlAysrAMpU3B1B0O4NKlVlyFGE7KYhlxKorMFKsSoJCkg7kbGo+0hyYiYp4SrqVK6EEqhLC2xuSb+ZrylV35ikugNlY9/iNf+Y3/AJm/kPhUgpUqXV8wir5j2lSpUsof/9k="/>
          <p:cNvSpPr>
            <a:spLocks noChangeAspect="1"/>
          </p:cNvSpPr>
          <p:nvPr/>
        </p:nvSpPr>
        <p:spPr>
          <a:xfrm>
            <a:off x="155575" y="-144462"/>
            <a:ext cx="304800" cy="304800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4110" name="AutoShape 15" descr="data:image/jpeg;base64,/9j/4AAQSkZJRgABAQAAAQABAAD/2wCEAAkGBxQTEhUUExQWFhUXGBoaFxgXFxgaGBwcFxgbFx0VHBcaHCggGhwlHBccITEhJSksLi4uGCAzODMsNygtLisBCgoKDg0OGxAQGiwlHyQsLCwtLCw0LCwsLCwsLCwsLCwsLCwsLCwsLCwsLCwsLCwsLCwsLCwsLCwsLDQsLCwtLP/AABEIAMIBAwMBIgACEQEDEQH/xAAcAAABBQEBAQAAAAAAAAAAAAAFAAIDBAYHAQj/xABKEAACAQIEAwUDCQUGAwcFAAABAgMAEQQSITEFQVEGEyJhcTKBkQcUI0JSYpKhsTNygtHwFSRTc8HhFkOzg6KjsrTC00RUY5OU/8QAGgEAAgMBAQAAAAAAAAAAAAAAAQMAAgQFBv/EADERAAIBAwMBBgUEAgMAAAAAAAABAgMREgQhMUEFEyIyUcFhcYGR8BShsfFC0RUjUv/aAAwDAQACEQMRAD8A2FqVqlK05YSdq3NlSALSyVP3B6UUwPBiwu2g5daq5pK4QOAav4DiBjFjqKIT8CFvCTfzoRPhipIIoZRnsQvzca08K1Ww/FXU66iqRQ00rUUIkLuP4iZBa1qHqhJ6mpMtWcBIEcMRe1HaK2IKHhMhIGUi/WiQ7OjTxa0RHEY9NasidbXzD40iVSYbIbBh1QWUACqvFcEHTQeLlV2GUNqNRtT7Uq7TuEzP/Dz29oX6VXXgkhJ02rXGqrY6MG2YXpqqzBYx2JwZQ2YVDko7xvEq5AXW3OhJWtEZNq7AyuFrzLVjJU0WAdtQCaN0QpZKaUq5NhmXcGoxFptUuQr5a9C1biwrMfCL02TDMpsamSIVwteZKsrhz0NeGOpcliAJR3A8ABUFjvtQkJRnB8YKrZhe21UqZW8JAzhMMEUKOVethEJzFReq2F4qjbmxG/l/Kpv7RjuBmvf4VlalcOxYy1Q4nwpZbciOdErVVxmNWP2ufShFu+wQG3Zk/aFeUSPHI/OlTcqoCp/ZDgi40vrajsUCqLKAKlobxnDTsA0EpRlvdLJlcHqzIxVhyIFtSCNiFym5ckSLzRA7gGpKyp4zIpCy4mPDtoLYrDlbk8llWZY5P4CfdROODFML/OYSOqYc/qZ2FVCF6jeIE3IBoa3DcQf/AKyQekUP+qGqmMieBDJNxGRUBALPHhwoLEKNRGNyQPfUIF/mEf2RQ/iHCRa6DXpWHxfylSwzFVEWKiBHjUqjEdVdHdG5aMEN73toa2/ZntPBjULQsQy27yNtJEJ2zLfY2NmFwbaGrKTQLA6Xh8gFyptVXLWo4txSHDR95PIsaXtdjuTsoG7E22FzWExHyh8NJIjSaQ/dRVP4ZHU/EU1VvUlgnUPEIWeJ0V2QsrKHUkFSRowIIOnkaCHtvhb6idB5xFvj3TNRXh3FYZ7iGVJCBcqrDMPVD4h7xV8kwGSwPa7H4FzE5DEalJgXuNs0coKsyH7RzdCAdASf5VZyLHDRDqVnYH4GD/WjPFOGR4hMkq5hup2ZTtmRt1b0353Fcrx0JgeSOUi8bWLHQEWBVxysykG3qOVJlHF3CjofCO2iTyCJg8Tt7AZgyvzsrqfatrlIBPK9Hgb1xD55GwOrW0sVBuCNQwtqpBFwxt5VvuB9uUeNQ8c0sw8L9xGJASCQHsrXXMBmsRpcjlTIVPUhuMLg2far2F4Qb+OqXAO0KlbGDEpr9eAj/WtLBMrbGhKb6AKw4XH0q4iAaCnCvbUttshDNAGFiKSYcAWAFvSprUrULkIYoAt7Deo58GrkFhtVq1K1S7IRLEByFDOJ8NLG6D1oxalaipNbkMhLhWXQi1V8XG/hRNJJGCRm2xYEl7cwiKz255Lc62rIDuKG4RRLiHk+rCDEnm7WaVvO1kTyKyCruq7EAnajg0OGwvfwxhHwwDZgPE8eYd6jtu+ZbtdifGA24qMi2lEu3cl8L3P1sQ6QgeTNmkPuiSRvdQ5zr60aT23CyePHSAWDG1VppCxuSSa8izyO0cKZ2W2clskaX1Cs9j4yNcoBIBBNgReONiWdGXI8bZXW97EgMCG+spVgQdOYIBBAYnG5D3LXtSZa8q1wWD0PFGFgbGjCPcXFZq1SpiGUaE0iUE+CJh6Zlt4rWPI0F4jwnAQq00kECgbssShjmNgBkGZmJIAAuSSAKhaQnck0Nx+PZ5MI1j83ixQEkhtkzGOWJQOZCzMgLWyg21NjajhZEuWXwYyGT5pJFGAWNsW8MtgL3Ko4QaC9mcedtqz/AGoixM2HvA+NXDsuomSJ42Rl2cD+9IDf2iGtzW1bftQl8LJoSBkLqNSUV1aRbDe6Bhbne1EUkDAMpBBAIINwQdQQeYqgT5ixneB+7AKEAFmuGIBF1ynVXDKQQ1yCDerGA4tNhJUnjfxJ9Yi2hteOQDRom2JABU2a1xejnbzALDj8QqWClldR0zxoxX0zFj5AgUAt5X/19fKiE79w3jWHxmEWWytHIpDRuA1iNGiYagkMCDWG7Q8LSPxBc2HJsyOM4izGwYFrnuixAK65Lgiy3tmvk04l3Uz4Zr5JD4L8pFUFfxxjKT9qJftV0uaBXUo4ujgqwPNWGUj4E0XTjONmMpVpUpqS/s53jOz0Z/ZkxnpqyehQnwj90r76zuKwpRwsi2dbMut9vrxvod+YsQd7VtcLfIAxzMt0ZuZZCUYnzzKah4ngVmTKdDujW9ltgfTkRzFxXOp6iUJYyO5qNBCrDOmrPn5gnAdq8TEpU2n08Pek5x0+kGrjybU/aFAuJjv5DLN43NtSLCw2UKNAovoNfO51p7cwRYgkEdCpII9xBFVJYVuWexABOuoGg1trsq/metdDJs8+1YbLgIza6nTbxMAPRQbD3UR4Vi5MM5eCRlJADBgHRgtyAVbXTMdQwOpoNg+NRyNl1B5Zra+W+/lRI1CHQuyvatMSxicKk4BbKrXV1G7JfUEc1Oo5XGta7DzFTda4HLOcOoeO4kWRWjI3zggD1FgQRzFxzrsXZPjLYvDJM8fdOQMy65dQGDKTurKwPOxuNwabGV+QM06cTa4vRWPEKRcGs5SaQAEk2ABJPkNSfhRcUC5p1cHnTr1mYpTYHUXAJ8r8qv4TH5RZtRVHAgYrwmqh4ilr3oNxbHyFHKe0FYoAM2oBt4frG/LntzoKLIaQnl1qnxDFZLW3qhhuzuClRXMUeIzgHvZQJXfnm7xgTvyFgNgBa1CMdhPmUqgyMcNLcRiRmdopQC3dKxuzo6hiqm5DJYXDAARavuEJcR4w+ULGB3jsEjB5u17X+6oBdrfVRqNYDCLDEqA6INWO5O7Ox6k3YnqTQvgPDWzd/MMrEZY4zb6NCQSTbeR7DNyAVVGxLe9qw7osCIziUnvFXLcxKLst3YLZiVQ63s7W2qSabIBWn+czfOTfIFKYcfcYgtNb7UlhbogXYswp+FhfEMUhayqbSTCxCkbpHyaTkTsnO58NEIeByym87CNOccTEs3k8thlH3UAP3iNKPQwrGgVQqIosAAAqgcgNgBVnOysiWI8DgkhRY41yqt7DU6k3LEnVmJJJJ1JJJrGJP3uJxcq+x3qxIQfa7hMjt/8AsZ1/go9isXJigY8MxSI6PiR0O4gv7bW/5nsre4zEWAaHDxxTTQQALDEIgEBJCOyszoLnTw901urk7k0Kb3ITKtKpQKVPIWSK9tTyulK1VuAiKnW2hsbHz5H41Y7NNFJgYlspRYhHIjWIUouSSNwdLhgQQfOo8tUMbwLDTEtLBG7MLMxUZiBoLnnble9uVUkrguE+GYiO1sKHkA5tLIYgDqLMxbQizAKD4Sp0DAl2ChWKXK0QjL3KFJGaItuwyEKEfdtF1AY3vepezB/u6g+2pdJCd2kVyHkP75Gf0cVJxxfoww0MbxvfoFdc/wAULL/FSi5yb5WMLkx+e2kkUberKWjP5InxrDz62Xq2tugBY+42sfWujfLQP7xhv8qX/qJ/vXNlN5DbZRb3tZj8AF/FRIO8eclWynKhBtexV2IYaixBIIPkOldX7J9pVxS5HATEKoLqPZYaAyxnmt9xupIB5GuUoSH8ivv0Jv8A+YVah4gYHjmX2o2zLrYHkUJ2yuLof3h5UU7ENvGuVpkv7OInv5Z5WlA/DIvxoLx7izQyosbKSy+KNlvbUkSXBW19rZuQIB1rVca4U5k+dYZTIsqr3kYsGawGSdL2BbJYMpOoC21Fjie0XElN441JOYGe6MrqUIsLMAS1wNLEhV8wKwug1W3WzO3HWRel2laS+/0BsspYljqSSSdtWJY6chc1FNGGUqb2Oh9OY94099e5gdRqOVtfzpra9fdcfpW04jd9yXAcGhxE0UUgsrOq3WwYAnKMpsba2qzxTgs2DkEUxzKb9zMBpIBrY39mQDdffqNaoRYhomDjUKwYHmpQhlv1W4Fzy6WrrfaXiOGOBaaZe8gZVYLsfFYqQw1Vhe+Yaixrn6rUToVYWV4va3x+AyMFKL+By3g3BXxZkZb/AN2iaQDTxOWISI3G5RH162NF+AdtZIIFhSBHCM4VmlYeFnMijKsZ2VwN+VEOyfajD4VoYVjsuIkU5ifF4gIlYm3iJeJySbb6Vi8QojllRRfK5AA6L9GN7ADwdafQrTdWSkrLa3uVklZG0bt7iDtHhx/DI3594P0qpjO2+Jde7KwEP7X0cg8IPiH7Y6N7P8R6aZVcUOQOa5GU6HTS56Dz8x6VJoBcm7Hy3tsFXoOQ9TzNasmVsbM/KDOAWaKA26GRT+rak8upqzhflCNvpcNrv4JQbakgWZBew0vfcXrBopJu2ltl0NvMnm35Dl1L81tyBfQXO56DrRyZLI6Xhe3uGb20mj/ejDf9JnP5UUwnabCSWy4iIE7Bz3bfhkyn8q5FenFv65UcwWO4YEmKVHjNkkcLIo9hi+glHIOGtcj2gTe5AIOcWiuqMBcxyI48gDlcjz7tnrhHY6QRY2CQCyq4aXKLAJcIZGAsCFLqbm9hc8rj6EWqN3IOrzKL357f18K8kcAEkgAC5JNgAOZPIVVj4ivdtKxCRDUO5yjKPrm/sr0vuNaqQmxMrAeFczHYXsPVmtoPQE+VUJOGZ/FiX7wDXJ7MAtrcpfxnbVyRpcBaqzcakk/YIEX/ABJgdfNYQQxHm5T0IofPw1ZSDOzT2NwJSO7GoIIhUCO4I0LAsOtWUWS5LjO0TzjJw9Q/I4pgfm6Dqn/3DdAvh6sNqbwrg/dpkXM2pZnc3d3Y3aRj9on3DQCwArQ4Rlyi1tBUykcqKdgbgf8Asx/L40qM2pUc2GwHtXhFZg8bm6j0yivf7bm6r+Ef6U3BhwYawuODuyAEFb325G1W7Vk8NjmR2cWzNe9xpqc21+tG+EcTMhKuAG3FufUW61JRsBxsX+ATAYjExjpDL+NDEf8A04PvNX+Pn+7T/wCW9vUqbfnQThEluIyjm8A/8Jl/+Y0a4vqES9s8iXPRY2ErE+WVMt+rikS5Ccl+WLHE8QEYUt3cCWA3LSyP4B5tZAKxEUBQZXBDj2wQQczanQ6gdPICtvhIlxeOn4gw07xlgBGuVVVFlNxpeMKVH/5CeYNW+N8JXEJyWRfYfp909UPMe8agUCHP8v8AX9f1pTZr2tvfTkd9NjofSppIypIYZWUkMOhGhF+frzGtQYpSRZb3JsbG2nPXlppfz0okK/CcdKVKrPIYhoLM62+6Mpuo8r+61WEAAsBYcgNBUXzW9iTawsAnhAHS48RHvt5UxcMy7Ox/eY3+LBlPplFQhZZOamxOp0uD6jr94a6c6Xf29vw+ZPh/Ht7jY+VVziGX2o2I6qLnf7IJv63HpUwlR7jOdNwCyketrMPQ1AE/6VquxvBMRjsFPg7BcMHskzk+A3DlEQayjWxF1ym/iN7Cn8n3B8HNO8c8cr3jJjWM4hbsGGYkxsBsRqTbU12HgPC+5VUjWSKFBZUaRGO+1gG0O5Je5NLnTjPzLh3CmzlPHux+EwT4OHEYoExhnQDJAxVWzZnmklZQM5IAVSxubDQkN7XcMw7YODGYOORFldgxLzSljndSQJAUQXXOHJW4NsvTrvaHguHxMLLiYFmUKxtlu40+oR4lbpYiuc40tj+G3EeIwiYNEtHNAixyOsZTJEAwYnUgA6EuB6WAYHgXZvF4hpDBD4cwBkd0AuFBK3Lb+IHRWAudOVavA/JviN3mhQnchZJm9Lkxj3DSuk8L4UmHiWGO+VLi5tckm7O1t2ZiSfM1YmYKCxNgNz+VMSBdnPn+T6FEZ5sVKFRSzMqRIAFGYt4lc6AE71goMOoBZ8+U6nMRnVA2YJmUAXC7kW1ueldK+UftHDHgpIw4Mk9kRdRcF1zkm2ihbgn7wHOuXmR3uq2JOjuRZQCNQq+h569eVY9W2rJfNnR0EE8nLd2sjrP/AADg76LN/wD0TH9XqKf5PMOfZedPRo2/6kTGqvZY4dsLHPicXJI6i0gkxLKiFGMZ+hjKjLpe7A6ak1t8I6lfCLBSVta1ipsRb8wdiCDzrYrM5zTRjcN2FeCVJYZ4yVv4Z8OHUhgVKkq4tdSRcLfU+d9fhuKtDEI3QxW0WQZ8TCovs1ssii32gAPtaVaAp9qjSBcDScfwjkFsSca4YZYMOmZQw1B7tL22veVyFIB8NWI0lmbvcSACDeKAHMsX32baSY/a2TZebMR1qCOYNfLqB9bkSOQPPzOw23vaJEuKRwASxsBuTTMNOHUMpBHUf1pWd45NIXyuQALEKL218+ZqpgMS8bApuSBl5N5WFNw2LqGxshptXqsRzpsDllBKlTzBtepAKoUH9+3U0qbavagTEsK9tV/E8NkQXYWF7bg+7Sh6Tqb2uwBILKjtGCNCDKqlAQRYgtod6dkhtxKKmhZlIZdxrU2B4ZNiD9FlSPnM4JU9RGgIMh+8SFF9M2oB/DdjMMB9MHxBtqZ2zKf+xW0Q9y1SVRIlzOTY91xIxMSB2UEGMsFLI6rnRWOitmjQgnQ5LaXuJMVxtsQzd9G0URUiTMUJKaM0K2bRWI+kka11QKq65xS7Tcc4XhpTCvDoJWT2ysUCKrAE5Q1r5gbA7AXOpItWP7U8ahmYphO8GGYAuJMxzEG5VMxLrCb6g75QAACbryT6FTzDdqLYp5GNsPJZdrFQuiznyNzfopX7NbL+v965caI8F45JhxlA7yEbITZl/wAtzpb7jadCKowXNH2i4GZvpI7CQCxB0DgbC/JhyOxGh5EY+SMglSCrDdWBBHqP6vyrdYLtDh5LDvAjH6kv0begzeFvVSRV3GcOjmAzoHtseY/dddR7jQJY5dC5DFCCNLqb3Gm6g87bi9ja/SrBFazinZaARsVYxuBdC8ngDD2b5tbcjrsTWPicMoYbEXG3wv5bUSCmBtdfaGo8yPq+/b30a4P2YTEku8xjiA+jlSNhI97G6gt4UG2t7kaaa0KAre/J4I5MLOjDxwszLqfYlBddL20cSD0Aoq3UnzKWF7JYmKRZMBikkeM5l71GiYcrEqGVwbkEELoTrzrouE7Q4nIO94dMJLeLu5sI0d+oZp1a3qt6H9mF8b/u/wDuFH8QSFuq5jyFwPiTRkknYDunYpYiTEzjKyx4dL7q7STWtyICpGfO7+leYfgsSlWys7J7LyySTODtmDSs1jruLb1ncdjWa7yOAoBJubKoGpPkABqfKsrLxbGyEmFTFH9Qtl7xh9ohm8F/s5b+dVqONNXkx1PTzqO0dzrYFD+PyKuHlZjZVUsx6BdSfyrmKdpcZD+2BK9TeP3mRC8fxC1Z4/2zM+GEHdyAs652OXVE8VvCxvdwnS4velvU00rp+w1aGrmk11MP2gxMkkucizSEBV3CKPEAddSo8wMwZuYqaCBSLHxW5G2WxvqFGnXqbg6nczOlyrbFTcX8wVP5H8hTcJIY8XCe47+OQ5JUGfNYkEumQgq9rm46a1zu8lXai3Z+51nTjpk52uvb+x3zdN8i9PZG29re6jHZLGYnCwNPhZDLDHJkxEDghUYAKCdWKqQotMptf2ksKOdtexLYQGaEtJhwfFm1ePXcn60f3t10vcXIs/JdxCCOSbDyIgOII8RHtkLl7l76G4Jt1uw5irUMqc8JvngVqnCtSVSmrpcr5m34LxNMTCs0d8rbhhZlYaMjDkwOn5jQirpNhc7DU35W53rmRxzcJxeIgVc8b2aNSdToMjXuNlvGzG9+6U1Lg+33fyZJkSFALgElklIO2bT2dCEt4ieYGvQp1VJ2b39Dk1NNJeJLw+pqcNxNsQ6qVCwnpcNJoT/DH+beQ9o9IwVbkqqgbkhVAHnsBWIgxkpYMg7sD60gvIb3BtGdE33e56pRLD8QCkMY87jZ3cs4/dJFk9EAHlWhx9BUoehX4vi1OIBUMw8OoWy201DNYMPS9e4mVPnAcWyhlPh20tfl5V5xCfvXz2tcbXvt7qq5aYlsXSNMONQ/aP4W/lTk4zCT7R/Cf5VlredIVXBE7tG6ApVm8LxmREC2U2G5velVcWL7uRJ2p4jnwswjzK4RyDoCLI2xvoehPOtXwnuu5QYfL3KqFQL7IVRbLbla1iDqLa1huKSBVUnW0kTlRqzJHKjyBVGrHIp0AN9uda8jByBZ7Ydw9islozmvsQ31jtaqTVizVgqB0oZ2o4icNg8ROou0ULuvqqkj3XtVzG4xIlzObDYWVmJJ5BVBJPkByNZfHdo/nMbpBHZGBV5J10ysuoEHtEkG1pMgF9m2qiTZDiDDk3iNzcnUknUsepJuT5mvC4AJJsBzJsPia2TdicKlgMVMoFvDnhY6Da7RlqtR8EwkADxxNIwK+OQPJYZhexcZVNjuoFMUGSzMtwLgGIxZHcp4d+8kOSO2moJBZ9/qqR51qD2ASIqJpmlJXURju0BudiCXPrmHpRfC4xbEO1mDMPFp9Y2FzpoNN6tjLa4sR5a/pVsEg4kvAuzOBVLnDYctc6yIrty+tJc/nQrinZzBmV7YXD2vpaGMD8haiGcC/wDW9rW+IpEDytVU435Aoq4Lg4Jh0IKYeFSNisSA/HLcVj+1PD+6xBIHglu48nFu8X3kh/426Vumxa3Ive3n68/h8aodosCMRAyoR3i+OO+niW/h/iUlP4vKqd9TlsmRyi+Dn1qKdl8aYsUgzELKDE9tAc3iS/lmXL/2lCA9wCNiLj/f9KayXBsbNup6MNVb3MAfdUTAdiwGLaJiVANxY3v1vyIq63G3P1V+B/nWd4XxqOaJJMyqWUEgkeFtmX3Nce6r/ep9tfxD+dM7yDfKL+Fgvj2UxLERfvZUX+FA8zj0YRBSOYY1BT+PEZsOQQbTEGxH1oZVB/EVHvpgFczWyvNHoOyVHupNevsKgHFuGBAZIwAo1dBoAObr0tuV2tcjUanMRIEUsb2G9gWPrYakegrO4zj+dXyKDG2ZFfW4v4S5BHs6nTTlyJtkSv8AI6FWUV8yhTYsSyMrJnDKbqy2BUjYgk6/mORpk+IVTYnXoASR62Gnvr0MTsp99h/M/lSYprcrJxl4bnXeyXbuLFKIcSFinPhKvYRy6WOQ3K3I/wCWTfe1xWL4j2SkSbFBAxhw9yuUFpHGQSrFGt7s4DBcxOlgdSbVjpseImgaVAYWlGZihkjIjZSwt4RJbS6g8+Vdm4PjEZfopoWiAvmijyxi+ts5kYA63ty52rdUk5QTlE4W1GpKNKWzMVwSYYxpIJYpnIw2bEyTxRowkumTJI4MosO8GZm2W6hbVmsDG6SwFwRKssFxtlzvGCAAeavv97ltXQsJ2oj4hipcJAM8CLeeb6rqNO6TqGZspb7Kvb2gQH4hh+94u9hojpK2mn0UMVvL9qU/CelWu5VI7Wd0ylBpQnfdWf3NCor0Cs7xTtOoOXD5XPOQ6xjyUD9ofO4XzbUUF/t/EKC3fsR5pGRv07v9K21NbTg8Xv8AIFPR1akclx8TeWrwx1guHcXkfFQlmke7qNwLhtCFjWwIsbnwjQE3uBXQctOo1lUV0Kq0nTeLLb4te4EVjcc+XtX6+dDrVYCUslN4FJWIQKVWQgpVLkuB8RjJHWOUhVMcuU2vcE9R0060Vw8Zw8jSpJh0kf2i8C2J2LAh1cMdAfEQbDS+pDcWwjAuWuBICwGa9mBBs1gATa9t6v4bimGjUeEA2F7KCb2119aVWrU4LxNIXKcVyT4mbvmV5pJJ2UHKI0aOJbixKqDuRpmZ2NiQLAkEZhI1SZ1aK99VDFdNSRqSRztpfaq/EOPO+i6Dlffl/Kh2JxzubseVtABp005Vz32nFXUUZpaqK2RqXxWRb3ijA5AEnpb6ovehuN4krKQXka/TKq/kNfeaAlqV6yVO0a0uNhEtXJ8B/BcZRblr2LE2A66mq+J4rG2qxC+uuinbe453oPekDSXrazjbIo9TUtYs/PX+0R8eludJsfJa2cgdBp+lVRXt6z5yvyLzl6js586I8G7PYjFrI0ITLGct5GZQz2DZFsjbBhdtrm2tjYYDXRvkwxIbDSx7NHO9/MShZVb0sxH8JrVo6Uak2peg2hFSe5xzimFaGZlZSl3IZG3SUatGdbeIHOCNDckaEVXY12T5R+yPzpDNEt5QoDqtg0iKbqVP+Kh1Xrqp3BHGxfUN7S72BAN9mAOoBsdORBG4NdiGyxNsdti5wabK7Jye7r+8LZ194s34qL1m3GxU2YEMp6Ebe47HyJo9hZxIoYaX3B3BGhU+YNcvXUbSzXD/AJMmohZ5CxURZSFsGFmQnbOhDKT5ZlHuo1gMWJY1kXQMNRzUjRkPmpBHuq72V7KnGLI7StGqMEXKqnM2UOxObdRmUWFjcNrQLimBn4diWR17xZBnPd38YFlM8anUONA8dzupBN6lOhNU7vjlHW7I1T00rVPLL9mTcdndEVkYqAfGQAbC2hNwbLfc+Y5XrOYk942YgeIeLLojcs2XrbQ6kHTatOcd3kRfDFZCLWtqRqL3W4Ia19DagQwMrZm7sjmbhVJ8lQW19QL9Saq8kj08sZSvygZ3WRWsNAQeXsqAbfk3xovwZIziYRNYxZiGBBIN1YKCBq13yjKN72oa6eGzBrWI8SOug5agXOuw1qKESKQ25BuutnQg3DA2sWHX9eY3veQqS8DjHqunT8ubL5W+GyyYWOZUUCBwFjtdlWSylzY5QcwQBACACSSdhx5+GS+Ika7m51Pn513fh3bPDzxGPFKUdlyurL9G99DlcEqL8lJBvoL6Vj+MdmJomBiR8RC2sUkSlyQdgwUeEjYk2HpqBpp1pwjikYNPo9NUnJV5OL+y/ct/IgUiw+KmchQXUEnYLEjSH4BiaCy4iWV5pJGIEzlim3hzMVRzuwGY+Ha552FrMvCXwkEMEmkjmTESxhrhc5jWJGtobCJjbUXHlVRHuSNbi1/ff+vfSq9R5tx6ltDp44qU/oWsFhu8kSPYu1r9FGrMPMKDbzyjnRqLsnJJM4bLHEHYgxlCdSciqtjlFiCcwGxHO4FcAlKsZrXzDKn7l7lv4yL+irW04dxaErkfw30sw0I6X2tR07pKWE/xmDUdpZVnGD2WwuAcHigRmQ5sxJZ2VV28NtBovh50ViYMoYag7GhaYGPuEAVc0gAB9dS3uW591X0wSJ+zYx+huumtyracxqLV2ljFWRnlO7uyx3dLJah03EZEL5lBCgC6bFjqLgm43AsL70VglVlupBHUbVYg0p50qnFKoQw/EeKvLodFvoP996oA1M6eVREV5OU3LdnDk292eGkTTSbVFK+hsQD1NqCRXcntXhrK4zFSK1jJf0OlRrxKQfWNaFpm1dMb3LZrqbas0nG5Odj7qsRcf+0t/Q1V6eaA6Ug8KcKGw8WjI3t61pOy/A5MeHaKRESMhS7Kz3YgNkCBl2Ugli31hoaEaE5OyQI05N2SBoq9wbikmFmE0VibZZEJsJEvfLf6rKSSrcrkHQ6F8b2GxceqCOcW+o3duT0CSeH/AMSguI4bPGbPh8Qp/wAl2H44wyfnTFSr0pZJDFCpB3sdd4JxmHFR54WvY2ZTo6Nb2HXdT+RGouDesZ8onYFpycTgwoxAuXiNgs3Wx2SQ232JtfUXrM8NknikEkCzCQC11gma4vfI6qviTyO1yQQda65wXHGaMM8bRSC2eNt1PlfdTuDobbgG4HWo1XUV2mmbKc8lujhPD+zOMnDGPDucpCspKqwJJFiHIsQV1BNxdTaxBqT+wcVhgkrxeGZgpiDATB83dqTE2U3JsvhzCxU3Fte5Y/geGnYPNBDIyiwaSNWIB5XI28qkw3DIYwO7hjS22RFX9B5n40ycFNYy4LySkrMp9meFfNsNHEbFgCXI2Mjku5HlmY28gKxPyn42OR8IkbBnXvZGtY2jK93YnleQbdYm6Ub7W9se4LQYcBpgPE7axxX2BAN3f7gsBzI0B5LisNKrvNE2d5GLTCQi8jG5LhhYK1ydBZazaitCMXTT3YqpOKWPUnnwKM2YrZ/tqSj/AI1IP516ICBbvZ7f50n65r1T/tNxo0EgPMAMR+ILr8Kj/tOT/Dy+qzH4nu1ArnqFZKyf7lKS1C2hK31t7ljEYBXNzcFR4WJLNm63YkkDoTrc+VUwdSraMNxfQj7Q6qfy2NWcNxW9g4ABNldWzIT9km11PrpyvfSrGLwgkAB0Yeyw9pSdPh1B0NVk5XtM2aXW1tHUtVTs+f8AaKBqbhuNmgBWCV4gdbKQV119hgVvrva/nVDC4gt7S26MPZYa2Ya3F7bH41fwmGaR1jX2mNh5dW9wu3uNTxQdj1f/AFVYZtXQZh7PvNhzPnZsRIS/ja+YeyASdjYXHIAgWApvafgKI8XdgIjqyyZRbN3eUgi2xYMwJ6DrW1giCqFXRVAAHkBYfpWW7dTsGgVCAbSsSRewHdqPecx+B0pFKtKdTn1/jb7GDUU5ypONPnp9QcB/X+lOvQePiMpPdqAz3FmsSPFsuQatJ5CwtrptRM8IxsQEj5XUsilLr3g7xggtlULcFhpmOgPSmOk1y18PieZl2dqEm2uCzBiXQgqxFr+Y1FjodNasRcScW1J/r/YfAdKpZdSCCGXRlIsQd9R6ag7HlU0aUtuS2Md5RdjScJxCMyAtsSxDHUsdtTva589BRiXCqTe1m+0vhb4jf33rIQCjeBxTKLbjof60ro6btDFYzX1NtLUbWkE+5l5Si3nGCfiGA/KvK8+enkg95P8AKvK6P6yl/wCjV3sPUxPFcSIkzH3DrWWxPHJGvayjy/nW64hw1ZVysLj9POs/P2TX6rkeorg0ZU0vFycyKiuTKSYtzuxPvqLOep+NaVuyh+2PhXh7Kn7Y+Fau/poZlFGcNIitE3Zhvtj4VUxHAJVF9D5Ciq8H1DnEDAUrU8ivLU0uIVu/kw7U/MpHWUMcPLYuyqSY3At3hAFyhWwa22VT1oLwvhClQ7a35cqNRoFtbT0pL1eEvCKdbF7HccLiUkQPGyujC6shDKR1DDQipxXB4Y8hJjLxkm5MUkkRJ6numXMfWp3lkbR5ZnB0tJPM6/hdyv5U/wD5GnbdMZ+pjbg7gJBtcX6XpwXW/O1cX7N9n/nMwSONAiMO9kCKBGN8ikD9qRsB7N8x5Bu03rVRqOpHJqw2E3JXsKmk02YEiwYqeosT/wB4EflXM/lDxpMgwoxMkgyEzx3RUANgkbiNFYlhmJUm1lFx4hV6k1CLk+haUsVdgPtHxJMRippIrd0MscbDZxHmLSC24MjvY88t+dDGpx/rypprgVJ5zcvU5s5ZSbGmvKcBQyfHsxIjIAFwZN9eiDY8/EdOgNCMXIZQ09SvPCCuyTiOCDAsAA1tb+y45q/UefL0vQzDTyOmjMsZAy3AMlj97kLbbnnfanTx5vDmdsxGa7sdAMxB1tYiwta3iqxan5Yxtz7HptF2Y0sazUkuDxbAcgAPcAK2vZXhBjXvXWzsLKDuqnXW/wBZra9BYdaG9keEh2Mzi6o1kB2LDUuR924t53PIVs6x16lvCvqdWpO/hXAga572qx2bESMNQgEai+hKE3+MjlfcK1PafjQw8dgfpX0jG5F9M9uduQ5tYdbYD5u5lSMjKW7sAXuRnaQC563UHS+29X0tLbJmZ1oxla+5s+xXBxHGJm1d75Sfsnd/Vzr+7lHWjWM7qO0shJymy3LNZmBFkQfWIuLgXtfW16txoAAqiwAAUeQsAKzWPxHfSlh7CErH5nZ5PeRlB6KT9alZOpJyfH5sZtXXVCnl16FXFTd9M0mQqMqooNsxCF2ztYkC5ksBfQDXewkjiqRYatRw0W7nl6kpVJucuWNgiojBHTIYqtxrTIoKRIq6UqeBSp+4wA43i0at3cYaaT7Edj5G7eyLc97UxMJO+sjCIfYiszfxSMD/AN0D1qjgsdl+hwUN2sM0km55ZioICrvbMRbYLWg4bgpVBM0pkY20AUIu+i2UE77noNBQlFRWwtWKz4emGCizRUwxVmcWTEENBVHG4iOMXZh6c/hRXi+BeSMrG+Vuv+l6x+J7LYga2zH1q8KcX5mRQT5M7i5M7s1rXNQkUc/4bxH+GakHZSfoPS9b+8guo66QJw+OdB4WIHSpf7Xl+1+Qoj/wtP0Hxph7Lz9B8RVc6T9CrxPOFSYnETRwRMM8jZVzGy6KXJJsbAKpOx2rrPBvk7RQDiZ3mPNU+ij3v9U5z09oA9K428UuHkVrtHIpDIw0II2Yf1Y6g6G1a8fKpjwmW2HL7ZzE9/XKJct/y8q1UVRSu0i8Yw5Os8S4jhuH4fM+WGFPCiqoFzuEjRd2PQVxvjnyk42aQtFIcPH9SNMpNuruQczHnbQbC+5znGOKTYmTvMRI0j6gFtlB+qqiyoPQa871Ry1eda+0S0pegZxXbLHuCGxk9jp4WCfmig/nQRZ2GxOpudTck7sTzJ6nWvCtIIaVKTlyVe/J62Jf7R+Nepi5Bsx+NTQcOkf2UJ91FcL2ZY6uQPIamkynCPJRuK5Bo4lIUKlrBrAtzUEgHXlppflerqOvsi1gOWwHu205VocJwtIxZV9b638v9qH/APDm6d4RHawAQBwOhe9jbyUE25b0h1KctuDo9na6lp1JSXP5YFYcXCtzIJ/HY/kLD3VLVdJ1QZJWWN08LKxANwLXF9wdwehq7hsJLMLxLZeTuCFP7q7v66DzqSi778Hof1dCnTU3JWDnZ3j6Qp3UtwuYlGVS25uVKi53JIIB31tbWxxntvDGLRXeQ7XUqB55TZm+AH3hWNxHAJr+JCx67/pt6UxOCSjaIj0WiqFFvKTv/Bx6vakXfBff89yJ+IytKZna8h/IbacttNNANBzvLDxRlmSV7sFK3sLmyOHGnP6w/ipw4PN/ht8DVWSEqbEEEVovGTObGtJVO8T3Nt2j7YxmPu8KxZnFjIAwCKd7FgLuRoLezqdwAc3BxyVAFGWwAAFhoBoBpyFDAtOtVI0YRjilsXr1ZVpXkHE7TyfZW9FcDxjESezED7jb41kUaxuN6Lwdo51Fg2noKpKjH/FGdwXQ6JhlNhmFjbUA1aQVzY9rMQL+Iafd/kKM9mu1TyyKjgMG2Zf1pfdSSuBwa3NpXlMBNKqFQBwficMKCIESSe0Uw6M9rge0+xPVmI9ANKKQ4mZ9o4kB2zyln96RrlHuc1zE4TTKuUDc5lLm/XxG35GpMMYwf2eHkINvGGAv6mdUrSlGXAuNSL4OtstNy1lk4nNFAAIUj70qkLLN3gzSWAYIS3hAu2jW086KycciXvbXZIBZ3vcZhtECfbkPPofWlOkxh7xbF9y0Tsfombu5PulrlJb7gXBVuVmB5ayS46MJI+bSJmV7bhlt4fUlgB5kVjuK9r0ngMRS7t3WbcAG/eObEXKqAE6scxsBa4vC4lmiZMzFXbOW5kjvBz5nOreq1eVHFeIrJqK3DMHGCxZi2UtbvJF1MaXOTDwjnI2rE8tSdtLuDgfFAAAw4ZdAqnxPbln9dztuPEdRmsBEi/tTlRQWfLvbQd0n3jYC/RWa4tRaTtG0ndRBDCjWzLFo+S9ggYkZFtYX05nS1iWr+UCdzXRYQKoVVAVQAoGwA0AoTPimkkMOHtdf2ktrpH90DZpPLYa32tS7Q8SYsMPAfExCswvpmsAgI20IJPIeeohWfJlwmDtm1zy8gRbMw5aczsNFFzsmMOrJtcWN7KxvzYNzYnMWP2mJ3NUT2MH+Ifh/vWwwWC7tAoLNa92Y3Ykm5YnzJ25bVMYqGUlwy12Yxexyc2Y/CpE7IxDfMff/ALVrRDXvdihlN9QXZl07NQj6l/UmrMPCo19lFHuo6Y687qqtN9SrW4J+b0vm9FRBTe58qrgTEG/N6Qw9EzFSMVDANgY2DUkEqCRsSASPTpUncUQENe9zRx9SWKCYepVgq2IqeEo4ksD5oWynKBmtpfasbiuzWKkYswBJPUV0MR07JTINx4DF24OajsliPsj4ilh+y0jsyq0eZTZlDgsPUC5HvrpeSqPFMLC4BmCAA2V2IVlJ2yyXBU+hpqqPqXyZjYuxMh3dR8TTp+wjkXWcBuhW6n37j119KPzLiYBmjb5zDvlfWUDqsijxj1BPrvVrAcVjxKERuUcjbw51+8oN1YC++o60c5J3uDNmAxXBO5NsRG6nZZYmA9N/C/7rFT5Uzh/EDhpg0eUk6NYEBxtmZG1Rr2BI01uNL5i+M7TTDPCwjlIJBzxlc4BsVZDYfC1t/EKDTFGIyoyg62Y3KnoH3I6X13Gu5Y5tLxFJTa6lzjqzYiZpYGIjYJlGe1iEVWUjNoQwIPmDSofJApNyKVGOoilawFXRIp3qnxZisRykjUbabmvaVLp+ZfMTDzIMcWxD9zhvE3hzZdTpleG1uluVAJpW7p9T4Uuup0LOwJHS4A+FKlWpc/X3NT6nsSgLEALAgk+ZAFietEcOxsNeteUqz1vL9RE+B6jxe4frVfiGq68yP0NKlVKfmQIeZF/CSHxtc5hFOwN9c3dP4r9dTr5mtH2MFhLbTVRp0ANh6eVe0qMuPuMXIV4/Oy4aVlZlYISCCQRpuCKsYKQmKMkkkompPVRSpVX/AB+o1cE2c9TXpY9TSpVVAY13PU00Oepr2lUZUdGx614zG29KlURY8zHqaaznqa9pVA9T0Mb7mnKxtvXlKgiMkzGvMx6mlSo9AdBZj1r3Mete0qgGK+lRYlAysrAMpU3B1B0O4NKlVlyFGE7KYhlxKorMFKsSoJCkg7kbGo+0hyYiYp4SrqVK6EEqhLC2xuSb+ZrylV35ikugNlY9/iNf+Y3/AJm/kPhUgpUqXV8wir5j2lSpUsof/9k="/>
          <p:cNvSpPr>
            <a:spLocks noChangeAspect="1"/>
          </p:cNvSpPr>
          <p:nvPr/>
        </p:nvSpPr>
        <p:spPr>
          <a:xfrm>
            <a:off x="155575" y="-144462"/>
            <a:ext cx="304800" cy="304800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endParaRPr dirty="0">
              <a:latin typeface="Arial" panose="020B0604020202020204" pitchFamily="34" charset="0"/>
            </a:endParaRPr>
          </a:p>
        </p:txBody>
      </p:sp>
      <p:cxnSp>
        <p:nvCxnSpPr>
          <p:cNvPr id="26" name="Straight Connector 25"/>
          <p:cNvCxnSpPr/>
          <p:nvPr/>
        </p:nvCxnSpPr>
        <p:spPr>
          <a:xfrm>
            <a:off x="1103313" y="5437188"/>
            <a:ext cx="1679575" cy="1588"/>
          </a:xfrm>
          <a:prstGeom prst="line">
            <a:avLst/>
          </a:prstGeom>
          <a:ln w="34925"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>
            <a:off x="3074988" y="5437188"/>
            <a:ext cx="1387475" cy="1588"/>
          </a:xfrm>
          <a:prstGeom prst="line">
            <a:avLst/>
          </a:prstGeom>
          <a:ln w="34925"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>
            <a:off x="4791075" y="5437188"/>
            <a:ext cx="1497013" cy="1588"/>
          </a:xfrm>
          <a:prstGeom prst="line">
            <a:avLst/>
          </a:prstGeom>
          <a:ln w="34925"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1066800" y="5729288"/>
            <a:ext cx="5257800" cy="1588"/>
          </a:xfrm>
          <a:prstGeom prst="line">
            <a:avLst/>
          </a:prstGeom>
          <a:ln w="34925"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 flipV="1">
            <a:off x="1139825" y="5218113"/>
            <a:ext cx="292100" cy="0"/>
          </a:xfrm>
          <a:prstGeom prst="line">
            <a:avLst/>
          </a:prstGeom>
          <a:ln w="34925"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 flipV="1">
            <a:off x="1541463" y="5218113"/>
            <a:ext cx="292100" cy="0"/>
          </a:xfrm>
          <a:prstGeom prst="line">
            <a:avLst/>
          </a:prstGeom>
          <a:ln w="34925"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 flipV="1">
            <a:off x="1870075" y="5218113"/>
            <a:ext cx="292100" cy="0"/>
          </a:xfrm>
          <a:prstGeom prst="line">
            <a:avLst/>
          </a:prstGeom>
          <a:ln w="34925"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 flipV="1">
            <a:off x="2198688" y="5218113"/>
            <a:ext cx="292100" cy="0"/>
          </a:xfrm>
          <a:prstGeom prst="line">
            <a:avLst/>
          </a:prstGeom>
          <a:ln w="34925"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 flipV="1">
            <a:off x="2527300" y="5218113"/>
            <a:ext cx="292100" cy="0"/>
          </a:xfrm>
          <a:prstGeom prst="line">
            <a:avLst/>
          </a:prstGeom>
          <a:ln w="34925"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 flipV="1">
            <a:off x="3074988" y="5218113"/>
            <a:ext cx="292100" cy="0"/>
          </a:xfrm>
          <a:prstGeom prst="line">
            <a:avLst/>
          </a:prstGeom>
          <a:ln w="34925"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 flipV="1">
            <a:off x="3476625" y="5218113"/>
            <a:ext cx="292100" cy="0"/>
          </a:xfrm>
          <a:prstGeom prst="line">
            <a:avLst/>
          </a:prstGeom>
          <a:ln w="34925"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 flipV="1">
            <a:off x="3805238" y="5218113"/>
            <a:ext cx="292100" cy="0"/>
          </a:xfrm>
          <a:prstGeom prst="line">
            <a:avLst/>
          </a:prstGeom>
          <a:ln w="34925"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 flipV="1">
            <a:off x="4133850" y="5218113"/>
            <a:ext cx="292100" cy="0"/>
          </a:xfrm>
          <a:prstGeom prst="line">
            <a:avLst/>
          </a:prstGeom>
          <a:ln w="34925"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 flipV="1">
            <a:off x="4791075" y="5254625"/>
            <a:ext cx="292100" cy="0"/>
          </a:xfrm>
          <a:prstGeom prst="line">
            <a:avLst/>
          </a:prstGeom>
          <a:ln w="34925"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 flipV="1">
            <a:off x="5229225" y="5254625"/>
            <a:ext cx="292100" cy="0"/>
          </a:xfrm>
          <a:prstGeom prst="line">
            <a:avLst/>
          </a:prstGeom>
          <a:ln w="34925"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 flipV="1">
            <a:off x="5594350" y="5254625"/>
            <a:ext cx="292100" cy="0"/>
          </a:xfrm>
          <a:prstGeom prst="line">
            <a:avLst/>
          </a:prstGeom>
          <a:ln w="34925"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 flipV="1">
            <a:off x="5959475" y="5254625"/>
            <a:ext cx="292100" cy="0"/>
          </a:xfrm>
          <a:prstGeom prst="line">
            <a:avLst/>
          </a:prstGeom>
          <a:ln w="34925"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Rectangle 44"/>
          <p:cNvSpPr/>
          <p:nvPr/>
        </p:nvSpPr>
        <p:spPr>
          <a:xfrm>
            <a:off x="1650960" y="179343"/>
            <a:ext cx="6088526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sr-Cyrl-CS" sz="5400" b="1" i="0" u="none" strike="noStrike" kern="1200" cap="none" spc="0" normalizeH="0" baseline="0" noProof="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99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Шта је на слици?</a:t>
            </a:r>
            <a:endParaRPr kumimoji="0" lang="en-US" sz="5400" b="1" i="0" u="none" strike="noStrike" kern="1200" cap="none" spc="0" normalizeH="0" baseline="0" noProof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FF99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pic>
        <p:nvPicPr>
          <p:cNvPr id="4117" name="Picture 21" descr="kitten with mouse animation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89725" y="4195763"/>
            <a:ext cx="2279650" cy="1760537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46" name="Rectangle 45"/>
          <p:cNvSpPr/>
          <p:nvPr/>
        </p:nvSpPr>
        <p:spPr>
          <a:xfrm>
            <a:off x="6288111" y="5145111"/>
            <a:ext cx="341760" cy="76944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sr-Cyrl-CS" sz="4400" b="1" i="0" u="none" strike="noStrike" kern="1200" cap="none" spc="0" normalizeH="0" baseline="0" noProof="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99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.</a:t>
            </a:r>
            <a:endParaRPr kumimoji="0" lang="en-US" sz="4400" b="1" i="0" u="none" strike="noStrike" kern="1200" cap="none" spc="0" normalizeH="0" baseline="0" noProof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FF99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7" name="Rectangle 46"/>
          <p:cNvSpPr/>
          <p:nvPr/>
        </p:nvSpPr>
        <p:spPr>
          <a:xfrm>
            <a:off x="6215085" y="4816494"/>
            <a:ext cx="341760" cy="76944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sr-Cyrl-CS" sz="4400" b="1" i="0" u="none" strike="noStrike" kern="1200" cap="none" spc="0" normalizeH="0" baseline="0" noProof="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99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.</a:t>
            </a:r>
            <a:endParaRPr kumimoji="0" lang="en-US" sz="4400" b="1" i="0" u="none" strike="noStrike" kern="1200" cap="none" spc="0" normalizeH="0" baseline="0" noProof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FF99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"/>
                            </p:stCondLst>
                            <p:childTnLst>
                              <p:par>
                                <p:cTn id="35" presetID="17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1000"/>
                            </p:stCondLst>
                            <p:childTnLst>
                              <p:par>
                                <p:cTn id="40" presetID="17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500"/>
                            </p:stCondLst>
                            <p:childTnLst>
                              <p:par>
                                <p:cTn id="45" presetID="17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2000"/>
                            </p:stCondLst>
                            <p:childTnLst>
                              <p:par>
                                <p:cTn id="50" presetID="17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6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0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4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8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500"/>
                            </p:stCondLst>
                            <p:childTnLst>
                              <p:par>
                                <p:cTn id="89" presetID="17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1000"/>
                            </p:stCondLst>
                            <p:childTnLst>
                              <p:par>
                                <p:cTn id="94" presetID="17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6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1500"/>
                            </p:stCondLst>
                            <p:childTnLst>
                              <p:par>
                                <p:cTn id="99" presetID="17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1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>
                            <p:stCondLst>
                              <p:cond delay="2000"/>
                            </p:stCondLst>
                            <p:childTnLst>
                              <p:par>
                                <p:cTn id="104" presetID="17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6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8" fill="hold">
                            <p:stCondLst>
                              <p:cond delay="2500"/>
                            </p:stCondLst>
                            <p:childTnLst>
                              <p:par>
                                <p:cTn id="109" presetID="17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1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3" fill="hold">
                            <p:stCondLst>
                              <p:cond delay="3000"/>
                            </p:stCondLst>
                            <p:childTnLst>
                              <p:par>
                                <p:cTn id="114" presetID="17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6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8" fill="hold">
                            <p:stCondLst>
                              <p:cond delay="3500"/>
                            </p:stCondLst>
                            <p:childTnLst>
                              <p:par>
                                <p:cTn id="119" presetID="17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1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7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3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9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0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5" dur="500" fill="hold"/>
                                        <p:tgtEl>
                                          <p:spTgt spid="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6" dur="500" fill="hold"/>
                                        <p:tgtEl>
                                          <p:spTgt spid="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1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2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7" dur="2000"/>
                                        <p:tgtEl>
                                          <p:spTgt spid="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" fill="hold">
                      <p:stCondLst>
                        <p:cond delay="indefinite"/>
                      </p:stCondLst>
                      <p:childTnLst>
                        <p:par>
                          <p:cTn id="159" fill="hold">
                            <p:stCondLst>
                              <p:cond delay="0"/>
                            </p:stCondLst>
                            <p:childTnLst>
                              <p:par>
                                <p:cTn id="16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62" dur="1000"/>
                                        <p:tgtEl>
                                          <p:spTgt spid="4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utoUpdateAnimBg="0"/>
      <p:bldP spid="11" grpId="0" autoUpdateAnimBg="0"/>
      <p:bldP spid="25" grpId="0" autoUpdateAnimBg="0"/>
      <p:bldP spid="4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7" name="Rectangle 6"/>
          <p:cNvSpPr/>
          <p:nvPr/>
        </p:nvSpPr>
        <p:spPr>
          <a:xfrm>
            <a:off x="884187" y="2917818"/>
            <a:ext cx="530916" cy="76944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sr-Cyrl-CS" sz="4400" b="1" i="0" u="none" strike="noStrike" kern="1200" cap="none" spc="0" normalizeH="0" baseline="0" noProof="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ц</a:t>
            </a:r>
            <a:endParaRPr kumimoji="0" lang="en-US" sz="4400" b="1" i="0" u="none" strike="noStrike" kern="1200" cap="none" spc="0" normalizeH="0" baseline="0" noProof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957263" y="3648075"/>
            <a:ext cx="365125" cy="1588"/>
          </a:xfrm>
          <a:prstGeom prst="line">
            <a:avLst/>
          </a:prstGeom>
          <a:ln w="34925"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/>
        </p:nvSpPr>
        <p:spPr>
          <a:xfrm>
            <a:off x="884187" y="3611565"/>
            <a:ext cx="1452193" cy="76944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sr-Cyrl-CS" sz="4400" b="1" i="0" u="none" strike="noStrike" kern="1200" cap="none" spc="0" normalizeH="0" baseline="0" noProof="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цвет</a:t>
            </a:r>
            <a:endParaRPr kumimoji="0" lang="en-US" sz="4400" b="1" i="0" u="none" strike="noStrike" kern="1200" cap="none" spc="0" normalizeH="0" baseline="0" noProof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cxnSp>
        <p:nvCxnSpPr>
          <p:cNvPr id="19" name="Straight Connector 18"/>
          <p:cNvCxnSpPr/>
          <p:nvPr/>
        </p:nvCxnSpPr>
        <p:spPr>
          <a:xfrm>
            <a:off x="2016125" y="4341813"/>
            <a:ext cx="255588" cy="1588"/>
          </a:xfrm>
          <a:prstGeom prst="line">
            <a:avLst/>
          </a:prstGeom>
          <a:ln w="34925"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1687513" y="4341813"/>
            <a:ext cx="255588" cy="1588"/>
          </a:xfrm>
          <a:prstGeom prst="line">
            <a:avLst/>
          </a:prstGeom>
          <a:ln w="34925"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1358900" y="4341813"/>
            <a:ext cx="292100" cy="1588"/>
          </a:xfrm>
          <a:prstGeom prst="line">
            <a:avLst/>
          </a:prstGeom>
          <a:ln w="34925"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 flipV="1">
            <a:off x="993775" y="4341813"/>
            <a:ext cx="292100" cy="0"/>
          </a:xfrm>
          <a:prstGeom prst="line">
            <a:avLst/>
          </a:prstGeom>
          <a:ln w="34925"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993775" y="4487863"/>
            <a:ext cx="1314450" cy="1588"/>
          </a:xfrm>
          <a:prstGeom prst="line">
            <a:avLst/>
          </a:prstGeom>
          <a:ln w="34925"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Rectangle 24"/>
          <p:cNvSpPr/>
          <p:nvPr/>
        </p:nvSpPr>
        <p:spPr>
          <a:xfrm>
            <a:off x="993726" y="4524390"/>
            <a:ext cx="5735994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sr-Cyrl-CS" sz="4400" b="1" i="0" u="none" strike="noStrike" kern="1200" cap="none" spc="0" normalizeH="0" baseline="0" noProof="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uLnTx/>
                <a:uFillTx/>
                <a:latin typeface="+mn-lt"/>
                <a:ea typeface="+mn-ea"/>
                <a:cs typeface="+mn-cs"/>
              </a:rPr>
              <a:t>Цвет </a:t>
            </a:r>
            <a:r>
              <a:rPr kumimoji="0" lang="en-US" sz="4400" b="1" i="0" u="none" strike="noStrike" kern="1200" cap="none" spc="0" normalizeH="0" baseline="0" noProof="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sr-Cyrl-CS" sz="4400" b="1" i="0" u="none" strike="noStrike" kern="1200" cap="none" spc="0" normalizeH="0" baseline="0" noProof="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uLnTx/>
                <a:uFillTx/>
                <a:latin typeface="+mn-lt"/>
                <a:ea typeface="+mn-ea"/>
                <a:cs typeface="+mn-cs"/>
              </a:rPr>
              <a:t>лепо мирише</a:t>
            </a:r>
            <a:r>
              <a:rPr kumimoji="0" lang="sr-Cyrl-CS" sz="4400" b="1" i="0" u="none" strike="noStrike" kern="1200" cap="none" spc="0" normalizeH="0" baseline="0" noProof="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</a:t>
            </a:r>
            <a:endParaRPr kumimoji="0" lang="en-US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5131" name="AutoShape 13" descr="data:image/jpeg;base64,/9j/4AAQSkZJRgABAQAAAQABAAD/2wCEAAkGBxQTEhUUExQWFhUXGBoaFxgXFxgaGBwcFxgbFx0VHBcaHCggGhwlHBccITEhJSksLi4uGCAzODMsNygtLisBCgoKDg0OGxAQGiwlHyQsLCwtLCw0LCwsLCwsLCwsLCwsLCwsLCwsLCwsLCwsLCwsLCwsLCwsLCwsLDQsLCwtLP/AABEIAMIBAwMBIgACEQEDEQH/xAAcAAABBQEBAQAAAAAAAAAAAAAFAAIDBAYHAQj/xABKEAACAQIEAwUDCQUGAwcFAAABAgMAEQQSITEFQVEGEyJhcTKBkQcUI0JSYpKhsTNygtHwFSRTc8HhFkOzg6KjsrTC00RUY5OU/8QAGgEAAgMBAQAAAAAAAAAAAAAAAQMAAgQFBv/EADERAAIBAwMBBgUEAgMAAAAAAAABAgMREgQhMUEFEyIyUcFhcYGR8BShsfFC0RUjUv/aAAwDAQACEQMRAD8A2FqVqlK05YSdq3NlSALSyVP3B6UUwPBiwu2g5daq5pK4QOAav4DiBjFjqKIT8CFvCTfzoRPhipIIoZRnsQvzca08K1Ww/FXU66iqRQ00rUUIkLuP4iZBa1qHqhJ6mpMtWcBIEcMRe1HaK2IKHhMhIGUi/WiQ7OjTxa0RHEY9NasidbXzD40iVSYbIbBh1QWUACqvFcEHTQeLlV2GUNqNRtT7Uq7TuEzP/Dz29oX6VXXgkhJ02rXGqrY6MG2YXpqqzBYx2JwZQ2YVDko7xvEq5AXW3OhJWtEZNq7AyuFrzLVjJU0WAdtQCaN0QpZKaUq5NhmXcGoxFptUuQr5a9C1biwrMfCL02TDMpsamSIVwteZKsrhz0NeGOpcliAJR3A8ABUFjvtQkJRnB8YKrZhe21UqZW8JAzhMMEUKOVethEJzFReq2F4qjbmxG/l/Kpv7RjuBmvf4VlalcOxYy1Q4nwpZbciOdErVVxmNWP2ufShFu+wQG3Zk/aFeUSPHI/OlTcqoCp/ZDgi40vrajsUCqLKAKlobxnDTsA0EpRlvdLJlcHqzIxVhyIFtSCNiFym5ckSLzRA7gGpKyp4zIpCy4mPDtoLYrDlbk8llWZY5P4CfdROODFML/OYSOqYc/qZ2FVCF6jeIE3IBoa3DcQf/AKyQekUP+qGqmMieBDJNxGRUBALPHhwoLEKNRGNyQPfUIF/mEf2RQ/iHCRa6DXpWHxfylSwzFVEWKiBHjUqjEdVdHdG5aMEN73toa2/ZntPBjULQsQy27yNtJEJ2zLfY2NmFwbaGrKTQLA6Xh8gFyptVXLWo4txSHDR95PIsaXtdjuTsoG7E22FzWExHyh8NJIjSaQ/dRVP4ZHU/EU1VvUlgnUPEIWeJ0V2QsrKHUkFSRowIIOnkaCHtvhb6idB5xFvj3TNRXh3FYZ7iGVJCBcqrDMPVD4h7xV8kwGSwPa7H4FzE5DEalJgXuNs0coKsyH7RzdCAdASf5VZyLHDRDqVnYH4GD/WjPFOGR4hMkq5hup2ZTtmRt1b0353Fcrx0JgeSOUi8bWLHQEWBVxysykG3qOVJlHF3CjofCO2iTyCJg8Tt7AZgyvzsrqfatrlIBPK9Hgb1xD55GwOrW0sVBuCNQwtqpBFwxt5VvuB9uUeNQ8c0sw8L9xGJASCQHsrXXMBmsRpcjlTIVPUhuMLg2far2F4Qb+OqXAO0KlbGDEpr9eAj/WtLBMrbGhKb6AKw4XH0q4iAaCnCvbUttshDNAGFiKSYcAWAFvSprUrULkIYoAt7Deo58GrkFhtVq1K1S7IRLEByFDOJ8NLG6D1oxalaipNbkMhLhWXQi1V8XG/hRNJJGCRm2xYEl7cwiKz255Lc62rIDuKG4RRLiHk+rCDEnm7WaVvO1kTyKyCruq7EAnajg0OGwvfwxhHwwDZgPE8eYd6jtu+ZbtdifGA24qMi2lEu3cl8L3P1sQ6QgeTNmkPuiSRvdQ5zr60aT23CyePHSAWDG1VppCxuSSa8izyO0cKZ2W2clskaX1Cs9j4yNcoBIBBNgReONiWdGXI8bZXW97EgMCG+spVgQdOYIBBAYnG5D3LXtSZa8q1wWD0PFGFgbGjCPcXFZq1SpiGUaE0iUE+CJh6Zlt4rWPI0F4jwnAQq00kECgbssShjmNgBkGZmJIAAuSSAKhaQnck0Nx+PZ5MI1j83ixQEkhtkzGOWJQOZCzMgLWyg21NjajhZEuWXwYyGT5pJFGAWNsW8MtgL3Ko4QaC9mcedtqz/AGoixM2HvA+NXDsuomSJ42Rl2cD+9IDf2iGtzW1bftQl8LJoSBkLqNSUV1aRbDe6Bhbne1EUkDAMpBBAIINwQdQQeYqgT5ixneB+7AKEAFmuGIBF1ynVXDKQQ1yCDerGA4tNhJUnjfxJ9Yi2hteOQDRom2JABU2a1xejnbzALDj8QqWClldR0zxoxX0zFj5AgUAt5X/19fKiE79w3jWHxmEWWytHIpDRuA1iNGiYagkMCDWG7Q8LSPxBc2HJsyOM4izGwYFrnuixAK65Lgiy3tmvk04l3Uz4Zr5JD4L8pFUFfxxjKT9qJftV0uaBXUo4ujgqwPNWGUj4E0XTjONmMpVpUpqS/s53jOz0Z/ZkxnpqyehQnwj90r76zuKwpRwsi2dbMut9vrxvod+YsQd7VtcLfIAxzMt0ZuZZCUYnzzKah4ngVmTKdDujW9ltgfTkRzFxXOp6iUJYyO5qNBCrDOmrPn5gnAdq8TEpU2n08Pek5x0+kGrjybU/aFAuJjv5DLN43NtSLCw2UKNAovoNfO51p7cwRYgkEdCpII9xBFVJYVuWexABOuoGg1trsq/metdDJs8+1YbLgIza6nTbxMAPRQbD3UR4Vi5MM5eCRlJADBgHRgtyAVbXTMdQwOpoNg+NRyNl1B5Zra+W+/lRI1CHQuyvatMSxicKk4BbKrXV1G7JfUEc1Oo5XGta7DzFTda4HLOcOoeO4kWRWjI3zggD1FgQRzFxzrsXZPjLYvDJM8fdOQMy65dQGDKTurKwPOxuNwabGV+QM06cTa4vRWPEKRcGs5SaQAEk2ABJPkNSfhRcUC5p1cHnTr1mYpTYHUXAJ8r8qv4TH5RZtRVHAgYrwmqh4ilr3oNxbHyFHKe0FYoAM2oBt4frG/LntzoKLIaQnl1qnxDFZLW3qhhuzuClRXMUeIzgHvZQJXfnm7xgTvyFgNgBa1CMdhPmUqgyMcNLcRiRmdopQC3dKxuzo6hiqm5DJYXDAARavuEJcR4w+ULGB3jsEjB5u17X+6oBdrfVRqNYDCLDEqA6INWO5O7Ox6k3YnqTQvgPDWzd/MMrEZY4zb6NCQSTbeR7DNyAVVGxLe9qw7osCIziUnvFXLcxKLst3YLZiVQ63s7W2qSabIBWn+czfOTfIFKYcfcYgtNb7UlhbogXYswp+FhfEMUhayqbSTCxCkbpHyaTkTsnO58NEIeByym87CNOccTEs3k8thlH3UAP3iNKPQwrGgVQqIosAAAqgcgNgBVnOysiWI8DgkhRY41yqt7DU6k3LEnVmJJJJ1JJJrGJP3uJxcq+x3qxIQfa7hMjt/8AsZ1/go9isXJigY8MxSI6PiR0O4gv7bW/5nsre4zEWAaHDxxTTQQALDEIgEBJCOyszoLnTw901urk7k0Kb3ITKtKpQKVPIWSK9tTyulK1VuAiKnW2hsbHz5H41Y7NNFJgYlspRYhHIjWIUouSSNwdLhgQQfOo8tUMbwLDTEtLBG7MLMxUZiBoLnnble9uVUkrguE+GYiO1sKHkA5tLIYgDqLMxbQizAKD4Sp0DAl2ChWKXK0QjL3KFJGaItuwyEKEfdtF1AY3vepezB/u6g+2pdJCd2kVyHkP75Gf0cVJxxfoww0MbxvfoFdc/wAULL/FSi5yb5WMLkx+e2kkUberKWjP5InxrDz62Xq2tugBY+42sfWujfLQP7xhv8qX/qJ/vXNlN5DbZRb3tZj8AF/FRIO8eclWynKhBtexV2IYaixBIIPkOldX7J9pVxS5HATEKoLqPZYaAyxnmt9xupIB5GuUoSH8ivv0Jv8A+YVah4gYHjmX2o2zLrYHkUJ2yuLof3h5UU7ENvGuVpkv7OInv5Z5WlA/DIvxoLx7izQyosbKSy+KNlvbUkSXBW19rZuQIB1rVca4U5k+dYZTIsqr3kYsGawGSdL2BbJYMpOoC21Fjie0XElN441JOYGe6MrqUIsLMAS1wNLEhV8wKwug1W3WzO3HWRel2laS+/0BsspYljqSSSdtWJY6chc1FNGGUqb2Oh9OY94099e5gdRqOVtfzpra9fdcfpW04jd9yXAcGhxE0UUgsrOq3WwYAnKMpsba2qzxTgs2DkEUxzKb9zMBpIBrY39mQDdffqNaoRYhomDjUKwYHmpQhlv1W4Fzy6WrrfaXiOGOBaaZe8gZVYLsfFYqQw1Vhe+Yaixrn6rUToVYWV4va3x+AyMFKL+By3g3BXxZkZb/AN2iaQDTxOWISI3G5RH162NF+AdtZIIFhSBHCM4VmlYeFnMijKsZ2VwN+VEOyfajD4VoYVjsuIkU5ifF4gIlYm3iJeJySbb6Vi8QojllRRfK5AA6L9GN7ADwdafQrTdWSkrLa3uVklZG0bt7iDtHhx/DI3594P0qpjO2+Jde7KwEP7X0cg8IPiH7Y6N7P8R6aZVcUOQOa5GU6HTS56Dz8x6VJoBcm7Hy3tsFXoOQ9TzNasmVsbM/KDOAWaKA26GRT+rak8upqzhflCNvpcNrv4JQbakgWZBew0vfcXrBopJu2ltl0NvMnm35Dl1L81tyBfQXO56DrRyZLI6Xhe3uGb20mj/ejDf9JnP5UUwnabCSWy4iIE7Bz3bfhkyn8q5FenFv65UcwWO4YEmKVHjNkkcLIo9hi+glHIOGtcj2gTe5AIOcWiuqMBcxyI48gDlcjz7tnrhHY6QRY2CQCyq4aXKLAJcIZGAsCFLqbm9hc8rj6EWqN3IOrzKL357f18K8kcAEkgAC5JNgAOZPIVVj4ivdtKxCRDUO5yjKPrm/sr0vuNaqQmxMrAeFczHYXsPVmtoPQE+VUJOGZ/FiX7wDXJ7MAtrcpfxnbVyRpcBaqzcakk/YIEX/ABJgdfNYQQxHm5T0IofPw1ZSDOzT2NwJSO7GoIIhUCO4I0LAsOtWUWS5LjO0TzjJw9Q/I4pgfm6Dqn/3DdAvh6sNqbwrg/dpkXM2pZnc3d3Y3aRj9on3DQCwArQ4Rlyi1tBUykcqKdgbgf8Asx/L40qM2pUc2GwHtXhFZg8bm6j0yivf7bm6r+Ef6U3BhwYawuODuyAEFb325G1W7Vk8NjmR2cWzNe9xpqc21+tG+EcTMhKuAG3FufUW61JRsBxsX+ATAYjExjpDL+NDEf8A04PvNX+Pn+7T/wCW9vUqbfnQThEluIyjm8A/8Jl/+Y0a4vqES9s8iXPRY2ErE+WVMt+rikS5Ccl+WLHE8QEYUt3cCWA3LSyP4B5tZAKxEUBQZXBDj2wQQczanQ6gdPICtvhIlxeOn4gw07xlgBGuVVVFlNxpeMKVH/5CeYNW+N8JXEJyWRfYfp909UPMe8agUCHP8v8AX9f1pTZr2tvfTkd9NjofSppIypIYZWUkMOhGhF+frzGtQYpSRZb3JsbG2nPXlppfz0okK/CcdKVKrPIYhoLM62+6Mpuo8r+61WEAAsBYcgNBUXzW9iTawsAnhAHS48RHvt5UxcMy7Ox/eY3+LBlPplFQhZZOamxOp0uD6jr94a6c6Xf29vw+ZPh/Ht7jY+VVziGX2o2I6qLnf7IJv63HpUwlR7jOdNwCyketrMPQ1AE/6VquxvBMRjsFPg7BcMHskzk+A3DlEQayjWxF1ym/iN7Cn8n3B8HNO8c8cr3jJjWM4hbsGGYkxsBsRqTbU12HgPC+5VUjWSKFBZUaRGO+1gG0O5Je5NLnTjPzLh3CmzlPHux+EwT4OHEYoExhnQDJAxVWzZnmklZQM5IAVSxubDQkN7XcMw7YODGYOORFldgxLzSljndSQJAUQXXOHJW4NsvTrvaHguHxMLLiYFmUKxtlu40+oR4lbpYiuc40tj+G3EeIwiYNEtHNAixyOsZTJEAwYnUgA6EuB6WAYHgXZvF4hpDBD4cwBkd0AuFBK3Lb+IHRWAudOVavA/JviN3mhQnchZJm9Lkxj3DSuk8L4UmHiWGO+VLi5tckm7O1t2ZiSfM1YmYKCxNgNz+VMSBdnPn+T6FEZ5sVKFRSzMqRIAFGYt4lc6AE71goMOoBZ8+U6nMRnVA2YJmUAXC7kW1ueldK+UftHDHgpIw4Mk9kRdRcF1zkm2ihbgn7wHOuXmR3uq2JOjuRZQCNQq+h569eVY9W2rJfNnR0EE8nLd2sjrP/AADg76LN/wD0TH9XqKf5PMOfZedPRo2/6kTGqvZY4dsLHPicXJI6i0gkxLKiFGMZ+hjKjLpe7A6ak1t8I6lfCLBSVta1ipsRb8wdiCDzrYrM5zTRjcN2FeCVJYZ4yVv4Z8OHUhgVKkq4tdSRcLfU+d9fhuKtDEI3QxW0WQZ8TCovs1ssii32gAPtaVaAp9qjSBcDScfwjkFsSca4YZYMOmZQw1B7tL22veVyFIB8NWI0lmbvcSACDeKAHMsX32baSY/a2TZebMR1qCOYNfLqB9bkSOQPPzOw23vaJEuKRwASxsBuTTMNOHUMpBHUf1pWd45NIXyuQALEKL218+ZqpgMS8bApuSBl5N5WFNw2LqGxshptXqsRzpsDllBKlTzBtepAKoUH9+3U0qbavagTEsK9tV/E8NkQXYWF7bg+7Sh6Tqb2uwBILKjtGCNCDKqlAQRYgtod6dkhtxKKmhZlIZdxrU2B4ZNiD9FlSPnM4JU9RGgIMh+8SFF9M2oB/DdjMMB9MHxBtqZ2zKf+xW0Q9y1SVRIlzOTY91xIxMSB2UEGMsFLI6rnRWOitmjQgnQ5LaXuJMVxtsQzd9G0URUiTMUJKaM0K2bRWI+kka11QKq65xS7Tcc4XhpTCvDoJWT2ysUCKrAE5Q1r5gbA7AXOpItWP7U8ahmYphO8GGYAuJMxzEG5VMxLrCb6g75QAACbryT6FTzDdqLYp5GNsPJZdrFQuiznyNzfopX7NbL+v965caI8F45JhxlA7yEbITZl/wAtzpb7jadCKowXNH2i4GZvpI7CQCxB0DgbC/JhyOxGh5EY+SMglSCrDdWBBHqP6vyrdYLtDh5LDvAjH6kv0begzeFvVSRV3GcOjmAzoHtseY/dddR7jQJY5dC5DFCCNLqb3Gm6g87bi9ja/SrBFazinZaARsVYxuBdC8ngDD2b5tbcjrsTWPicMoYbEXG3wv5bUSCmBtdfaGo8yPq+/b30a4P2YTEku8xjiA+jlSNhI97G6gt4UG2t7kaaa0KAre/J4I5MLOjDxwszLqfYlBddL20cSD0Aoq3UnzKWF7JYmKRZMBikkeM5l71GiYcrEqGVwbkEELoTrzrouE7Q4nIO94dMJLeLu5sI0d+oZp1a3qt6H9mF8b/u/wDuFH8QSFuq5jyFwPiTRkknYDunYpYiTEzjKyx4dL7q7STWtyICpGfO7+leYfgsSlWys7J7LyySTODtmDSs1jruLb1ncdjWa7yOAoBJubKoGpPkABqfKsrLxbGyEmFTFH9Qtl7xh9ohm8F/s5b+dVqONNXkx1PTzqO0dzrYFD+PyKuHlZjZVUsx6BdSfyrmKdpcZD+2BK9TeP3mRC8fxC1Z4/2zM+GEHdyAs652OXVE8VvCxvdwnS4velvU00rp+w1aGrmk11MP2gxMkkucizSEBV3CKPEAddSo8wMwZuYqaCBSLHxW5G2WxvqFGnXqbg6nczOlyrbFTcX8wVP5H8hTcJIY8XCe47+OQ5JUGfNYkEumQgq9rm46a1zu8lXai3Z+51nTjpk52uvb+x3zdN8i9PZG29re6jHZLGYnCwNPhZDLDHJkxEDghUYAKCdWKqQotMptf2ksKOdtexLYQGaEtJhwfFm1ePXcn60f3t10vcXIs/JdxCCOSbDyIgOII8RHtkLl7l76G4Jt1uw5irUMqc8JvngVqnCtSVSmrpcr5m34LxNMTCs0d8rbhhZlYaMjDkwOn5jQirpNhc7DU35W53rmRxzcJxeIgVc8b2aNSdToMjXuNlvGzG9+6U1Lg+33fyZJkSFALgElklIO2bT2dCEt4ieYGvQp1VJ2b39Dk1NNJeJLw+pqcNxNsQ6qVCwnpcNJoT/DH+beQ9o9IwVbkqqgbkhVAHnsBWIgxkpYMg7sD60gvIb3BtGdE33e56pRLD8QCkMY87jZ3cs4/dJFk9EAHlWhx9BUoehX4vi1OIBUMw8OoWy201DNYMPS9e4mVPnAcWyhlPh20tfl5V5xCfvXz2tcbXvt7qq5aYlsXSNMONQ/aP4W/lTk4zCT7R/Cf5VlredIVXBE7tG6ApVm8LxmREC2U2G5velVcWL7uRJ2p4jnwswjzK4RyDoCLI2xvoehPOtXwnuu5QYfL3KqFQL7IVRbLbla1iDqLa1huKSBVUnW0kTlRqzJHKjyBVGrHIp0AN9uda8jByBZ7Ydw9islozmvsQ31jtaqTVizVgqB0oZ2o4icNg8ROou0ULuvqqkj3XtVzG4xIlzObDYWVmJJ5BVBJPkByNZfHdo/nMbpBHZGBV5J10ysuoEHtEkG1pMgF9m2qiTZDiDDk3iNzcnUknUsepJuT5mvC4AJJsBzJsPia2TdicKlgMVMoFvDnhY6Da7RlqtR8EwkADxxNIwK+OQPJYZhexcZVNjuoFMUGSzMtwLgGIxZHcp4d+8kOSO2moJBZ9/qqR51qD2ASIqJpmlJXURju0BudiCXPrmHpRfC4xbEO1mDMPFp9Y2FzpoNN6tjLa4sR5a/pVsEg4kvAuzOBVLnDYctc6yIrty+tJc/nQrinZzBmV7YXD2vpaGMD8haiGcC/wDW9rW+IpEDytVU435Aoq4Lg4Jh0IKYeFSNisSA/HLcVj+1PD+6xBIHglu48nFu8X3kh/426Vumxa3Ive3n68/h8aodosCMRAyoR3i+OO+niW/h/iUlP4vKqd9TlsmRyi+Dn1qKdl8aYsUgzELKDE9tAc3iS/lmXL/2lCA9wCNiLj/f9KayXBsbNup6MNVb3MAfdUTAdiwGLaJiVANxY3v1vyIq63G3P1V+B/nWd4XxqOaJJMyqWUEgkeFtmX3Nce6r/ep9tfxD+dM7yDfKL+Fgvj2UxLERfvZUX+FA8zj0YRBSOYY1BT+PEZsOQQbTEGxH1oZVB/EVHvpgFczWyvNHoOyVHupNevsKgHFuGBAZIwAo1dBoAObr0tuV2tcjUanMRIEUsb2G9gWPrYakegrO4zj+dXyKDG2ZFfW4v4S5BHs6nTTlyJtkSv8AI6FWUV8yhTYsSyMrJnDKbqy2BUjYgk6/mORpk+IVTYnXoASR62Gnvr0MTsp99h/M/lSYprcrJxl4bnXeyXbuLFKIcSFinPhKvYRy6WOQ3K3I/wCWTfe1xWL4j2SkSbFBAxhw9yuUFpHGQSrFGt7s4DBcxOlgdSbVjpseImgaVAYWlGZihkjIjZSwt4RJbS6g8+Vdm4PjEZfopoWiAvmijyxi+ts5kYA63ty52rdUk5QTlE4W1GpKNKWzMVwSYYxpIJYpnIw2bEyTxRowkumTJI4MosO8GZm2W6hbVmsDG6SwFwRKssFxtlzvGCAAeavv97ltXQsJ2oj4hipcJAM8CLeeb6rqNO6TqGZspb7Kvb2gQH4hh+94u9hojpK2mn0UMVvL9qU/CelWu5VI7Wd0ylBpQnfdWf3NCor0Cs7xTtOoOXD5XPOQ6xjyUD9ofO4XzbUUF/t/EKC3fsR5pGRv07v9K21NbTg8Xv8AIFPR1akclx8TeWrwx1guHcXkfFQlmke7qNwLhtCFjWwIsbnwjQE3uBXQctOo1lUV0Kq0nTeLLb4te4EVjcc+XtX6+dDrVYCUslN4FJWIQKVWQgpVLkuB8RjJHWOUhVMcuU2vcE9R0060Vw8Zw8jSpJh0kf2i8C2J2LAh1cMdAfEQbDS+pDcWwjAuWuBICwGa9mBBs1gATa9t6v4bimGjUeEA2F7KCb2119aVWrU4LxNIXKcVyT4mbvmV5pJJ2UHKI0aOJbixKqDuRpmZ2NiQLAkEZhI1SZ1aK99VDFdNSRqSRztpfaq/EOPO+i6Dlffl/Kh2JxzubseVtABp005Vz32nFXUUZpaqK2RqXxWRb3ijA5AEnpb6ovehuN4krKQXka/TKq/kNfeaAlqV6yVO0a0uNhEtXJ8B/BcZRblr2LE2A66mq+J4rG2qxC+uuinbe453oPekDSXrazjbIo9TUtYs/PX+0R8eludJsfJa2cgdBp+lVRXt6z5yvyLzl6js586I8G7PYjFrI0ITLGct5GZQz2DZFsjbBhdtrm2tjYYDXRvkwxIbDSx7NHO9/MShZVb0sxH8JrVo6Uak2peg2hFSe5xzimFaGZlZSl3IZG3SUatGdbeIHOCNDckaEVXY12T5R+yPzpDNEt5QoDqtg0iKbqVP+Kh1Xrqp3BHGxfUN7S72BAN9mAOoBsdORBG4NdiGyxNsdti5wabK7Jye7r+8LZ194s34qL1m3GxU2YEMp6Ebe47HyJo9hZxIoYaX3B3BGhU+YNcvXUbSzXD/AJMmohZ5CxURZSFsGFmQnbOhDKT5ZlHuo1gMWJY1kXQMNRzUjRkPmpBHuq72V7KnGLI7StGqMEXKqnM2UOxObdRmUWFjcNrQLimBn4diWR17xZBnPd38YFlM8anUONA8dzupBN6lOhNU7vjlHW7I1T00rVPLL9mTcdndEVkYqAfGQAbC2hNwbLfc+Y5XrOYk942YgeIeLLojcs2XrbQ6kHTatOcd3kRfDFZCLWtqRqL3W4Ia19DagQwMrZm7sjmbhVJ8lQW19QL9Saq8kj08sZSvygZ3WRWsNAQeXsqAbfk3xovwZIziYRNYxZiGBBIN1YKCBq13yjKN72oa6eGzBrWI8SOug5agXOuw1qKESKQ25BuutnQg3DA2sWHX9eY3veQqS8DjHqunT8ubL5W+GyyYWOZUUCBwFjtdlWSylzY5QcwQBACACSSdhx5+GS+Ika7m51Pn513fh3bPDzxGPFKUdlyurL9G99DlcEqL8lJBvoL6Vj+MdmJomBiR8RC2sUkSlyQdgwUeEjYk2HpqBpp1pwjikYNPo9NUnJV5OL+y/ct/IgUiw+KmchQXUEnYLEjSH4BiaCy4iWV5pJGIEzlim3hzMVRzuwGY+Ha552FrMvCXwkEMEmkjmTESxhrhc5jWJGtobCJjbUXHlVRHuSNbi1/ff+vfSq9R5tx6ltDp44qU/oWsFhu8kSPYu1r9FGrMPMKDbzyjnRqLsnJJM4bLHEHYgxlCdSciqtjlFiCcwGxHO4FcAlKsZrXzDKn7l7lv4yL+irW04dxaErkfw30sw0I6X2tR07pKWE/xmDUdpZVnGD2WwuAcHigRmQ5sxJZ2VV28NtBovh50ViYMoYag7GhaYGPuEAVc0gAB9dS3uW591X0wSJ+zYx+huumtyracxqLV2ljFWRnlO7uyx3dLJah03EZEL5lBCgC6bFjqLgm43AsL70VglVlupBHUbVYg0p50qnFKoQw/EeKvLodFvoP996oA1M6eVREV5OU3LdnDk292eGkTTSbVFK+hsQD1NqCRXcntXhrK4zFSK1jJf0OlRrxKQfWNaFpm1dMb3LZrqbas0nG5Odj7qsRcf+0t/Q1V6eaA6Ug8KcKGw8WjI3t61pOy/A5MeHaKRESMhS7Kz3YgNkCBl2Ugli31hoaEaE5OyQI05N2SBoq9wbikmFmE0VibZZEJsJEvfLf6rKSSrcrkHQ6F8b2GxceqCOcW+o3duT0CSeH/AMSguI4bPGbPh8Qp/wAl2H44wyfnTFSr0pZJDFCpB3sdd4JxmHFR54WvY2ZTo6Nb2HXdT+RGouDesZ8onYFpycTgwoxAuXiNgs3Wx2SQ232JtfUXrM8NknikEkCzCQC11gma4vfI6qviTyO1yQQda65wXHGaMM8bRSC2eNt1PlfdTuDobbgG4HWo1XUV2mmbKc8lujhPD+zOMnDGPDucpCspKqwJJFiHIsQV1BNxdTaxBqT+wcVhgkrxeGZgpiDATB83dqTE2U3JsvhzCxU3Fte5Y/geGnYPNBDIyiwaSNWIB5XI28qkw3DIYwO7hjS22RFX9B5n40ycFNYy4LySkrMp9meFfNsNHEbFgCXI2Mjku5HlmY28gKxPyn42OR8IkbBnXvZGtY2jK93YnleQbdYm6Ub7W9se4LQYcBpgPE7axxX2BAN3f7gsBzI0B5LisNKrvNE2d5GLTCQi8jG5LhhYK1ydBZazaitCMXTT3YqpOKWPUnnwKM2YrZ/tqSj/AI1IP516ICBbvZ7f50n65r1T/tNxo0EgPMAMR+ILr8Kj/tOT/Dy+qzH4nu1ArnqFZKyf7lKS1C2hK31t7ljEYBXNzcFR4WJLNm63YkkDoTrc+VUwdSraMNxfQj7Q6qfy2NWcNxW9g4ABNldWzIT9km11PrpyvfSrGLwgkAB0Yeyw9pSdPh1B0NVk5XtM2aXW1tHUtVTs+f8AaKBqbhuNmgBWCV4gdbKQV119hgVvrva/nVDC4gt7S26MPZYa2Ya3F7bH41fwmGaR1jX2mNh5dW9wu3uNTxQdj1f/AFVYZtXQZh7PvNhzPnZsRIS/ja+YeyASdjYXHIAgWApvafgKI8XdgIjqyyZRbN3eUgi2xYMwJ6DrW1giCqFXRVAAHkBYfpWW7dTsGgVCAbSsSRewHdqPecx+B0pFKtKdTn1/jb7GDUU5ypONPnp9QcB/X+lOvQePiMpPdqAz3FmsSPFsuQatJ5CwtrptRM8IxsQEj5XUsilLr3g7xggtlULcFhpmOgPSmOk1y18PieZl2dqEm2uCzBiXQgqxFr+Y1FjodNasRcScW1J/r/YfAdKpZdSCCGXRlIsQd9R6ag7HlU0aUtuS2Md5RdjScJxCMyAtsSxDHUsdtTva589BRiXCqTe1m+0vhb4jf33rIQCjeBxTKLbjof60ro6btDFYzX1NtLUbWkE+5l5Si3nGCfiGA/KvK8+enkg95P8AKvK6P6yl/wCjV3sPUxPFcSIkzH3DrWWxPHJGvayjy/nW64hw1ZVysLj9POs/P2TX6rkeorg0ZU0vFycyKiuTKSYtzuxPvqLOep+NaVuyh+2PhXh7Kn7Y+Fau/poZlFGcNIitE3Zhvtj4VUxHAJVF9D5Ciq8H1DnEDAUrU8ivLU0uIVu/kw7U/MpHWUMcPLYuyqSY3At3hAFyhWwa22VT1oLwvhClQ7a35cqNRoFtbT0pL1eEvCKdbF7HccLiUkQPGyujC6shDKR1DDQipxXB4Y8hJjLxkm5MUkkRJ6numXMfWp3lkbR5ZnB0tJPM6/hdyv5U/wD5GnbdMZ+pjbg7gJBtcX6XpwXW/O1cX7N9n/nMwSONAiMO9kCKBGN8ikD9qRsB7N8x5Bu03rVRqOpHJqw2E3JXsKmk02YEiwYqeosT/wB4EflXM/lDxpMgwoxMkgyEzx3RUANgkbiNFYlhmJUm1lFx4hV6k1CLk+haUsVdgPtHxJMRippIrd0MscbDZxHmLSC24MjvY88t+dDGpx/rypprgVJ5zcvU5s5ZSbGmvKcBQyfHsxIjIAFwZN9eiDY8/EdOgNCMXIZQ09SvPCCuyTiOCDAsAA1tb+y45q/UefL0vQzDTyOmjMsZAy3AMlj97kLbbnnfanTx5vDmdsxGa7sdAMxB1tYiwta3iqxan5Yxtz7HptF2Y0sazUkuDxbAcgAPcAK2vZXhBjXvXWzsLKDuqnXW/wBZra9BYdaG9keEh2Mzi6o1kB2LDUuR924t53PIVs6x16lvCvqdWpO/hXAga572qx2bESMNQgEai+hKE3+MjlfcK1PafjQw8dgfpX0jG5F9M9uduQ5tYdbYD5u5lSMjKW7sAXuRnaQC563UHS+29X0tLbJmZ1oxla+5s+xXBxHGJm1d75Sfsnd/Vzr+7lHWjWM7qO0shJymy3LNZmBFkQfWIuLgXtfW16txoAAqiwAAUeQsAKzWPxHfSlh7CErH5nZ5PeRlB6KT9alZOpJyfH5sZtXXVCnl16FXFTd9M0mQqMqooNsxCF2ztYkC5ksBfQDXewkjiqRYatRw0W7nl6kpVJucuWNgiojBHTIYqtxrTIoKRIq6UqeBSp+4wA43i0at3cYaaT7Edj5G7eyLc97UxMJO+sjCIfYiszfxSMD/AN0D1qjgsdl+hwUN2sM0km55ZioICrvbMRbYLWg4bgpVBM0pkY20AUIu+i2UE77noNBQlFRWwtWKz4emGCizRUwxVmcWTEENBVHG4iOMXZh6c/hRXi+BeSMrG+Vuv+l6x+J7LYga2zH1q8KcX5mRQT5M7i5M7s1rXNQkUc/4bxH+GakHZSfoPS9b+8guo66QJw+OdB4WIHSpf7Xl+1+Qoj/wtP0Hxph7Lz9B8RVc6T9CrxPOFSYnETRwRMM8jZVzGy6KXJJsbAKpOx2rrPBvk7RQDiZ3mPNU+ij3v9U5z09oA9K428UuHkVrtHIpDIw0II2Yf1Y6g6G1a8fKpjwmW2HL7ZzE9/XKJct/y8q1UVRSu0i8Yw5Os8S4jhuH4fM+WGFPCiqoFzuEjRd2PQVxvjnyk42aQtFIcPH9SNMpNuruQczHnbQbC+5znGOKTYmTvMRI0j6gFtlB+qqiyoPQa871Ry1eda+0S0pegZxXbLHuCGxk9jp4WCfmig/nQRZ2GxOpudTck7sTzJ6nWvCtIIaVKTlyVe/J62Jf7R+Nepi5Bsx+NTQcOkf2UJ91FcL2ZY6uQPIamkynCPJRuK5Bo4lIUKlrBrAtzUEgHXlppflerqOvsi1gOWwHu205VocJwtIxZV9b638v9qH/APDm6d4RHawAQBwOhe9jbyUE25b0h1KctuDo9na6lp1JSXP5YFYcXCtzIJ/HY/kLD3VLVdJ1QZJWWN08LKxANwLXF9wdwehq7hsJLMLxLZeTuCFP7q7v66DzqSi778Hof1dCnTU3JWDnZ3j6Qp3UtwuYlGVS25uVKi53JIIB31tbWxxntvDGLRXeQ7XUqB55TZm+AH3hWNxHAJr+JCx67/pt6UxOCSjaIj0WiqFFvKTv/Bx6vakXfBff89yJ+IytKZna8h/IbacttNNANBzvLDxRlmSV7sFK3sLmyOHGnP6w/ipw4PN/ht8DVWSEqbEEEVovGTObGtJVO8T3Nt2j7YxmPu8KxZnFjIAwCKd7FgLuRoLezqdwAc3BxyVAFGWwAAFhoBoBpyFDAtOtVI0YRjilsXr1ZVpXkHE7TyfZW9FcDxjESezED7jb41kUaxuN6Lwdo51Fg2noKpKjH/FGdwXQ6JhlNhmFjbUA1aQVzY9rMQL+Iafd/kKM9mu1TyyKjgMG2Zf1pfdSSuBwa3NpXlMBNKqFQBwficMKCIESSe0Uw6M9rge0+xPVmI9ANKKQ4mZ9o4kB2zyln96RrlHuc1zE4TTKuUDc5lLm/XxG35GpMMYwf2eHkINvGGAv6mdUrSlGXAuNSL4OtstNy1lk4nNFAAIUj70qkLLN3gzSWAYIS3hAu2jW086KycciXvbXZIBZ3vcZhtECfbkPPofWlOkxh7xbF9y0Tsfombu5PulrlJb7gXBVuVmB5ayS46MJI+bSJmV7bhlt4fUlgB5kVjuK9r0ngMRS7t3WbcAG/eObEXKqAE6scxsBa4vC4lmiZMzFXbOW5kjvBz5nOreq1eVHFeIrJqK3DMHGCxZi2UtbvJF1MaXOTDwjnI2rE8tSdtLuDgfFAAAw4ZdAqnxPbln9dztuPEdRmsBEi/tTlRQWfLvbQd0n3jYC/RWa4tRaTtG0ndRBDCjWzLFo+S9ggYkZFtYX05nS1iWr+UCdzXRYQKoVVAVQAoGwA0AoTPimkkMOHtdf2ktrpH90DZpPLYa32tS7Q8SYsMPAfExCswvpmsAgI20IJPIeeohWfJlwmDtm1zy8gRbMw5aczsNFFzsmMOrJtcWN7KxvzYNzYnMWP2mJ3NUT2MH+Ifh/vWwwWC7tAoLNa92Y3Ykm5YnzJ25bVMYqGUlwy12Yxexyc2Y/CpE7IxDfMff/ALVrRDXvdihlN9QXZl07NQj6l/UmrMPCo19lFHuo6Y687qqtN9SrW4J+b0vm9FRBTe58qrgTEG/N6Qw9EzFSMVDANgY2DUkEqCRsSASPTpUncUQENe9zRx9SWKCYepVgq2IqeEo4ksD5oWynKBmtpfasbiuzWKkYswBJPUV0MR07JTINx4DF24OajsliPsj4ilh+y0jsyq0eZTZlDgsPUC5HvrpeSqPFMLC4BmCAA2V2IVlJ2yyXBU+hpqqPqXyZjYuxMh3dR8TTp+wjkXWcBuhW6n37j119KPzLiYBmjb5zDvlfWUDqsijxj1BPrvVrAcVjxKERuUcjbw51+8oN1YC++o60c5J3uDNmAxXBO5NsRG6nZZYmA9N/C/7rFT5Uzh/EDhpg0eUk6NYEBxtmZG1Rr2BI01uNL5i+M7TTDPCwjlIJBzxlc4BsVZDYfC1t/EKDTFGIyoyg62Y3KnoH3I6X13Gu5Y5tLxFJTa6lzjqzYiZpYGIjYJlGe1iEVWUjNoQwIPmDSofJApNyKVGOoilawFXRIp3qnxZisRykjUbabmvaVLp+ZfMTDzIMcWxD9zhvE3hzZdTpleG1uluVAJpW7p9T4Uuup0LOwJHS4A+FKlWpc/X3NT6nsSgLEALAgk+ZAFietEcOxsNeteUqz1vL9RE+B6jxe4frVfiGq68yP0NKlVKfmQIeZF/CSHxtc5hFOwN9c3dP4r9dTr5mtH2MFhLbTVRp0ANh6eVe0qMuPuMXIV4/Oy4aVlZlYISCCQRpuCKsYKQmKMkkkompPVRSpVX/AB+o1cE2c9TXpY9TSpVVAY13PU00Oepr2lUZUdGx614zG29KlURY8zHqaaznqa9pVA9T0Mb7mnKxtvXlKgiMkzGvMx6mlSo9AdBZj1r3Mete0qgGK+lRYlAysrAMpU3B1B0O4NKlVlyFGE7KYhlxKorMFKsSoJCkg7kbGo+0hyYiYp4SrqVK6EEqhLC2xuSb+ZrylV35ikugNlY9/iNf+Y3/AJm/kPhUgpUqXV8wir5j2lSpUsof/9k="/>
          <p:cNvSpPr>
            <a:spLocks noChangeAspect="1"/>
          </p:cNvSpPr>
          <p:nvPr/>
        </p:nvSpPr>
        <p:spPr>
          <a:xfrm>
            <a:off x="155575" y="-144462"/>
            <a:ext cx="304800" cy="304800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5132" name="AutoShape 15" descr="data:image/jpeg;base64,/9j/4AAQSkZJRgABAQAAAQABAAD/2wCEAAkGBxQTEhUUExQWFhUXGBoaFxgXFxgaGBwcFxgbFx0VHBcaHCggGhwlHBccITEhJSksLi4uGCAzODMsNygtLisBCgoKDg0OGxAQGiwlHyQsLCwtLCw0LCwsLCwsLCwsLCwsLCwsLCwsLCwsLCwsLCwsLCwsLCwsLCwsLDQsLCwtLP/AABEIAMIBAwMBIgACEQEDEQH/xAAcAAABBQEBAQAAAAAAAAAAAAAFAAIDBAYHAQj/xABKEAACAQIEAwUDCQUGAwcFAAABAgMAEQQSITEFQVEGEyJhcTKBkQcUI0JSYpKhsTNygtHwFSRTc8HhFkOzg6KjsrTC00RUY5OU/8QAGgEAAgMBAQAAAAAAAAAAAAAAAQMAAgQFBv/EADERAAIBAwMBBgUEAgMAAAAAAAABAgMREgQhMUEFEyIyUcFhcYGR8BShsfFC0RUjUv/aAAwDAQACEQMRAD8A2FqVqlK05YSdq3NlSALSyVP3B6UUwPBiwu2g5daq5pK4QOAav4DiBjFjqKIT8CFvCTfzoRPhipIIoZRnsQvzca08K1Ww/FXU66iqRQ00rUUIkLuP4iZBa1qHqhJ6mpMtWcBIEcMRe1HaK2IKHhMhIGUi/WiQ7OjTxa0RHEY9NasidbXzD40iVSYbIbBh1QWUACqvFcEHTQeLlV2GUNqNRtT7Uq7TuEzP/Dz29oX6VXXgkhJ02rXGqrY6MG2YXpqqzBYx2JwZQ2YVDko7xvEq5AXW3OhJWtEZNq7AyuFrzLVjJU0WAdtQCaN0QpZKaUq5NhmXcGoxFptUuQr5a9C1biwrMfCL02TDMpsamSIVwteZKsrhz0NeGOpcliAJR3A8ABUFjvtQkJRnB8YKrZhe21UqZW8JAzhMMEUKOVethEJzFReq2F4qjbmxG/l/Kpv7RjuBmvf4VlalcOxYy1Q4nwpZbciOdErVVxmNWP2ufShFu+wQG3Zk/aFeUSPHI/OlTcqoCp/ZDgi40vrajsUCqLKAKlobxnDTsA0EpRlvdLJlcHqzIxVhyIFtSCNiFym5ckSLzRA7gGpKyp4zIpCy4mPDtoLYrDlbk8llWZY5P4CfdROODFML/OYSOqYc/qZ2FVCF6jeIE3IBoa3DcQf/AKyQekUP+qGqmMieBDJNxGRUBALPHhwoLEKNRGNyQPfUIF/mEf2RQ/iHCRa6DXpWHxfylSwzFVEWKiBHjUqjEdVdHdG5aMEN73toa2/ZntPBjULQsQy27yNtJEJ2zLfY2NmFwbaGrKTQLA6Xh8gFyptVXLWo4txSHDR95PIsaXtdjuTsoG7E22FzWExHyh8NJIjSaQ/dRVP4ZHU/EU1VvUlgnUPEIWeJ0V2QsrKHUkFSRowIIOnkaCHtvhb6idB5xFvj3TNRXh3FYZ7iGVJCBcqrDMPVD4h7xV8kwGSwPa7H4FzE5DEalJgXuNs0coKsyH7RzdCAdASf5VZyLHDRDqVnYH4GD/WjPFOGR4hMkq5hup2ZTtmRt1b0353Fcrx0JgeSOUi8bWLHQEWBVxysykG3qOVJlHF3CjofCO2iTyCJg8Tt7AZgyvzsrqfatrlIBPK9Hgb1xD55GwOrW0sVBuCNQwtqpBFwxt5VvuB9uUeNQ8c0sw8L9xGJASCQHsrXXMBmsRpcjlTIVPUhuMLg2far2F4Qb+OqXAO0KlbGDEpr9eAj/WtLBMrbGhKb6AKw4XH0q4iAaCnCvbUttshDNAGFiKSYcAWAFvSprUrULkIYoAt7Deo58GrkFhtVq1K1S7IRLEByFDOJ8NLG6D1oxalaipNbkMhLhWXQi1V8XG/hRNJJGCRm2xYEl7cwiKz255Lc62rIDuKG4RRLiHk+rCDEnm7WaVvO1kTyKyCruq7EAnajg0OGwvfwxhHwwDZgPE8eYd6jtu+ZbtdifGA24qMi2lEu3cl8L3P1sQ6QgeTNmkPuiSRvdQ5zr60aT23CyePHSAWDG1VppCxuSSa8izyO0cKZ2W2clskaX1Cs9j4yNcoBIBBNgReONiWdGXI8bZXW97EgMCG+spVgQdOYIBBAYnG5D3LXtSZa8q1wWD0PFGFgbGjCPcXFZq1SpiGUaE0iUE+CJh6Zlt4rWPI0F4jwnAQq00kECgbssShjmNgBkGZmJIAAuSSAKhaQnck0Nx+PZ5MI1j83ixQEkhtkzGOWJQOZCzMgLWyg21NjajhZEuWXwYyGT5pJFGAWNsW8MtgL3Ko4QaC9mcedtqz/AGoixM2HvA+NXDsuomSJ42Rl2cD+9IDf2iGtzW1bftQl8LJoSBkLqNSUV1aRbDe6Bhbne1EUkDAMpBBAIINwQdQQeYqgT5ixneB+7AKEAFmuGIBF1ynVXDKQQ1yCDerGA4tNhJUnjfxJ9Yi2hteOQDRom2JABU2a1xejnbzALDj8QqWClldR0zxoxX0zFj5AgUAt5X/19fKiE79w3jWHxmEWWytHIpDRuA1iNGiYagkMCDWG7Q8LSPxBc2HJsyOM4izGwYFrnuixAK65Lgiy3tmvk04l3Uz4Zr5JD4L8pFUFfxxjKT9qJftV0uaBXUo4ujgqwPNWGUj4E0XTjONmMpVpUpqS/s53jOz0Z/ZkxnpqyehQnwj90r76zuKwpRwsi2dbMut9vrxvod+YsQd7VtcLfIAxzMt0ZuZZCUYnzzKah4ngVmTKdDujW9ltgfTkRzFxXOp6iUJYyO5qNBCrDOmrPn5gnAdq8TEpU2n08Pek5x0+kGrjybU/aFAuJjv5DLN43NtSLCw2UKNAovoNfO51p7cwRYgkEdCpII9xBFVJYVuWexABOuoGg1trsq/metdDJs8+1YbLgIza6nTbxMAPRQbD3UR4Vi5MM5eCRlJADBgHRgtyAVbXTMdQwOpoNg+NRyNl1B5Zra+W+/lRI1CHQuyvatMSxicKk4BbKrXV1G7JfUEc1Oo5XGta7DzFTda4HLOcOoeO4kWRWjI3zggD1FgQRzFxzrsXZPjLYvDJM8fdOQMy65dQGDKTurKwPOxuNwabGV+QM06cTa4vRWPEKRcGs5SaQAEk2ABJPkNSfhRcUC5p1cHnTr1mYpTYHUXAJ8r8qv4TH5RZtRVHAgYrwmqh4ilr3oNxbHyFHKe0FYoAM2oBt4frG/LntzoKLIaQnl1qnxDFZLW3qhhuzuClRXMUeIzgHvZQJXfnm7xgTvyFgNgBa1CMdhPmUqgyMcNLcRiRmdopQC3dKxuzo6hiqm5DJYXDAARavuEJcR4w+ULGB3jsEjB5u17X+6oBdrfVRqNYDCLDEqA6INWO5O7Ox6k3YnqTQvgPDWzd/MMrEZY4zb6NCQSTbeR7DNyAVVGxLe9qw7osCIziUnvFXLcxKLst3YLZiVQ63s7W2qSabIBWn+czfOTfIFKYcfcYgtNb7UlhbogXYswp+FhfEMUhayqbSTCxCkbpHyaTkTsnO58NEIeByym87CNOccTEs3k8thlH3UAP3iNKPQwrGgVQqIosAAAqgcgNgBVnOysiWI8DgkhRY41yqt7DU6k3LEnVmJJJJ1JJJrGJP3uJxcq+x3qxIQfa7hMjt/8AsZ1/go9isXJigY8MxSI6PiR0O4gv7bW/5nsre4zEWAaHDxxTTQQALDEIgEBJCOyszoLnTw901urk7k0Kb3ITKtKpQKVPIWSK9tTyulK1VuAiKnW2hsbHz5H41Y7NNFJgYlspRYhHIjWIUouSSNwdLhgQQfOo8tUMbwLDTEtLBG7MLMxUZiBoLnnble9uVUkrguE+GYiO1sKHkA5tLIYgDqLMxbQizAKD4Sp0DAl2ChWKXK0QjL3KFJGaItuwyEKEfdtF1AY3vepezB/u6g+2pdJCd2kVyHkP75Gf0cVJxxfoww0MbxvfoFdc/wAULL/FSi5yb5WMLkx+e2kkUberKWjP5InxrDz62Xq2tugBY+42sfWujfLQP7xhv8qX/qJ/vXNlN5DbZRb3tZj8AF/FRIO8eclWynKhBtexV2IYaixBIIPkOldX7J9pVxS5HATEKoLqPZYaAyxnmt9xupIB5GuUoSH8ivv0Jv8A+YVah4gYHjmX2o2zLrYHkUJ2yuLof3h5UU7ENvGuVpkv7OInv5Z5WlA/DIvxoLx7izQyosbKSy+KNlvbUkSXBW19rZuQIB1rVca4U5k+dYZTIsqr3kYsGawGSdL2BbJYMpOoC21Fjie0XElN441JOYGe6MrqUIsLMAS1wNLEhV8wKwug1W3WzO3HWRel2laS+/0BsspYljqSSSdtWJY6chc1FNGGUqb2Oh9OY94099e5gdRqOVtfzpra9fdcfpW04jd9yXAcGhxE0UUgsrOq3WwYAnKMpsba2qzxTgs2DkEUxzKb9zMBpIBrY39mQDdffqNaoRYhomDjUKwYHmpQhlv1W4Fzy6WrrfaXiOGOBaaZe8gZVYLsfFYqQw1Vhe+Yaixrn6rUToVYWV4va3x+AyMFKL+By3g3BXxZkZb/AN2iaQDTxOWISI3G5RH162NF+AdtZIIFhSBHCM4VmlYeFnMijKsZ2VwN+VEOyfajD4VoYVjsuIkU5ifF4gIlYm3iJeJySbb6Vi8QojllRRfK5AA6L9GN7ADwdafQrTdWSkrLa3uVklZG0bt7iDtHhx/DI3594P0qpjO2+Jde7KwEP7X0cg8IPiH7Y6N7P8R6aZVcUOQOa5GU6HTS56Dz8x6VJoBcm7Hy3tsFXoOQ9TzNasmVsbM/KDOAWaKA26GRT+rak8upqzhflCNvpcNrv4JQbakgWZBew0vfcXrBopJu2ltl0NvMnm35Dl1L81tyBfQXO56DrRyZLI6Xhe3uGb20mj/ejDf9JnP5UUwnabCSWy4iIE7Bz3bfhkyn8q5FenFv65UcwWO4YEmKVHjNkkcLIo9hi+glHIOGtcj2gTe5AIOcWiuqMBcxyI48gDlcjz7tnrhHY6QRY2CQCyq4aXKLAJcIZGAsCFLqbm9hc8rj6EWqN3IOrzKL357f18K8kcAEkgAC5JNgAOZPIVVj4ivdtKxCRDUO5yjKPrm/sr0vuNaqQmxMrAeFczHYXsPVmtoPQE+VUJOGZ/FiX7wDXJ7MAtrcpfxnbVyRpcBaqzcakk/YIEX/ABJgdfNYQQxHm5T0IofPw1ZSDOzT2NwJSO7GoIIhUCO4I0LAsOtWUWS5LjO0TzjJw9Q/I4pgfm6Dqn/3DdAvh6sNqbwrg/dpkXM2pZnc3d3Y3aRj9on3DQCwArQ4Rlyi1tBUykcqKdgbgf8Asx/L40qM2pUc2GwHtXhFZg8bm6j0yivf7bm6r+Ef6U3BhwYawuODuyAEFb325G1W7Vk8NjmR2cWzNe9xpqc21+tG+EcTMhKuAG3FufUW61JRsBxsX+ATAYjExjpDL+NDEf8A04PvNX+Pn+7T/wCW9vUqbfnQThEluIyjm8A/8Jl/+Y0a4vqES9s8iXPRY2ErE+WVMt+rikS5Ccl+WLHE8QEYUt3cCWA3LSyP4B5tZAKxEUBQZXBDj2wQQczanQ6gdPICtvhIlxeOn4gw07xlgBGuVVVFlNxpeMKVH/5CeYNW+N8JXEJyWRfYfp909UPMe8agUCHP8v8AX9f1pTZr2tvfTkd9NjofSppIypIYZWUkMOhGhF+frzGtQYpSRZb3JsbG2nPXlppfz0okK/CcdKVKrPIYhoLM62+6Mpuo8r+61WEAAsBYcgNBUXzW9iTawsAnhAHS48RHvt5UxcMy7Ox/eY3+LBlPplFQhZZOamxOp0uD6jr94a6c6Xf29vw+ZPh/Ht7jY+VVziGX2o2I6qLnf7IJv63HpUwlR7jOdNwCyketrMPQ1AE/6VquxvBMRjsFPg7BcMHskzk+A3DlEQayjWxF1ym/iN7Cn8n3B8HNO8c8cr3jJjWM4hbsGGYkxsBsRqTbU12HgPC+5VUjWSKFBZUaRGO+1gG0O5Je5NLnTjPzLh3CmzlPHux+EwT4OHEYoExhnQDJAxVWzZnmklZQM5IAVSxubDQkN7XcMw7YODGYOORFldgxLzSljndSQJAUQXXOHJW4NsvTrvaHguHxMLLiYFmUKxtlu40+oR4lbpYiuc40tj+G3EeIwiYNEtHNAixyOsZTJEAwYnUgA6EuB6WAYHgXZvF4hpDBD4cwBkd0AuFBK3Lb+IHRWAudOVavA/JviN3mhQnchZJm9Lkxj3DSuk8L4UmHiWGO+VLi5tckm7O1t2ZiSfM1YmYKCxNgNz+VMSBdnPn+T6FEZ5sVKFRSzMqRIAFGYt4lc6AE71goMOoBZ8+U6nMRnVA2YJmUAXC7kW1ueldK+UftHDHgpIw4Mk9kRdRcF1zkm2ihbgn7wHOuXmR3uq2JOjuRZQCNQq+h569eVY9W2rJfNnR0EE8nLd2sjrP/AADg76LN/wD0TH9XqKf5PMOfZedPRo2/6kTGqvZY4dsLHPicXJI6i0gkxLKiFGMZ+hjKjLpe7A6ak1t8I6lfCLBSVta1ipsRb8wdiCDzrYrM5zTRjcN2FeCVJYZ4yVv4Z8OHUhgVKkq4tdSRcLfU+d9fhuKtDEI3QxW0WQZ8TCovs1ssii32gAPtaVaAp9qjSBcDScfwjkFsSca4YZYMOmZQw1B7tL22veVyFIB8NWI0lmbvcSACDeKAHMsX32baSY/a2TZebMR1qCOYNfLqB9bkSOQPPzOw23vaJEuKRwASxsBuTTMNOHUMpBHUf1pWd45NIXyuQALEKL218+ZqpgMS8bApuSBl5N5WFNw2LqGxshptXqsRzpsDllBKlTzBtepAKoUH9+3U0qbavagTEsK9tV/E8NkQXYWF7bg+7Sh6Tqb2uwBILKjtGCNCDKqlAQRYgtod6dkhtxKKmhZlIZdxrU2B4ZNiD9FlSPnM4JU9RGgIMh+8SFF9M2oB/DdjMMB9MHxBtqZ2zKf+xW0Q9y1SVRIlzOTY91xIxMSB2UEGMsFLI6rnRWOitmjQgnQ5LaXuJMVxtsQzd9G0URUiTMUJKaM0K2bRWI+kka11QKq65xS7Tcc4XhpTCvDoJWT2ysUCKrAE5Q1r5gbA7AXOpItWP7U8ahmYphO8GGYAuJMxzEG5VMxLrCb6g75QAACbryT6FTzDdqLYp5GNsPJZdrFQuiznyNzfopX7NbL+v965caI8F45JhxlA7yEbITZl/wAtzpb7jadCKowXNH2i4GZvpI7CQCxB0DgbC/JhyOxGh5EY+SMglSCrDdWBBHqP6vyrdYLtDh5LDvAjH6kv0begzeFvVSRV3GcOjmAzoHtseY/dddR7jQJY5dC5DFCCNLqb3Gm6g87bi9ja/SrBFazinZaARsVYxuBdC8ngDD2b5tbcjrsTWPicMoYbEXG3wv5bUSCmBtdfaGo8yPq+/b30a4P2YTEku8xjiA+jlSNhI97G6gt4UG2t7kaaa0KAre/J4I5MLOjDxwszLqfYlBddL20cSD0Aoq3UnzKWF7JYmKRZMBikkeM5l71GiYcrEqGVwbkEELoTrzrouE7Q4nIO94dMJLeLu5sI0d+oZp1a3qt6H9mF8b/u/wDuFH8QSFuq5jyFwPiTRkknYDunYpYiTEzjKyx4dL7q7STWtyICpGfO7+leYfgsSlWys7J7LyySTODtmDSs1jruLb1ncdjWa7yOAoBJubKoGpPkABqfKsrLxbGyEmFTFH9Qtl7xh9ohm8F/s5b+dVqONNXkx1PTzqO0dzrYFD+PyKuHlZjZVUsx6BdSfyrmKdpcZD+2BK9TeP3mRC8fxC1Z4/2zM+GEHdyAs652OXVE8VvCxvdwnS4velvU00rp+w1aGrmk11MP2gxMkkucizSEBV3CKPEAddSo8wMwZuYqaCBSLHxW5G2WxvqFGnXqbg6nczOlyrbFTcX8wVP5H8hTcJIY8XCe47+OQ5JUGfNYkEumQgq9rm46a1zu8lXai3Z+51nTjpk52uvb+x3zdN8i9PZG29re6jHZLGYnCwNPhZDLDHJkxEDghUYAKCdWKqQotMptf2ksKOdtexLYQGaEtJhwfFm1ePXcn60f3t10vcXIs/JdxCCOSbDyIgOII8RHtkLl7l76G4Jt1uw5irUMqc8JvngVqnCtSVSmrpcr5m34LxNMTCs0d8rbhhZlYaMjDkwOn5jQirpNhc7DU35W53rmRxzcJxeIgVc8b2aNSdToMjXuNlvGzG9+6U1Lg+33fyZJkSFALgElklIO2bT2dCEt4ieYGvQp1VJ2b39Dk1NNJeJLw+pqcNxNsQ6qVCwnpcNJoT/DH+beQ9o9IwVbkqqgbkhVAHnsBWIgxkpYMg7sD60gvIb3BtGdE33e56pRLD8QCkMY87jZ3cs4/dJFk9EAHlWhx9BUoehX4vi1OIBUMw8OoWy201DNYMPS9e4mVPnAcWyhlPh20tfl5V5xCfvXz2tcbXvt7qq5aYlsXSNMONQ/aP4W/lTk4zCT7R/Cf5VlredIVXBE7tG6ApVm8LxmREC2U2G5velVcWL7uRJ2p4jnwswjzK4RyDoCLI2xvoehPOtXwnuu5QYfL3KqFQL7IVRbLbla1iDqLa1huKSBVUnW0kTlRqzJHKjyBVGrHIp0AN9uda8jByBZ7Ydw9islozmvsQ31jtaqTVizVgqB0oZ2o4icNg8ROou0ULuvqqkj3XtVzG4xIlzObDYWVmJJ5BVBJPkByNZfHdo/nMbpBHZGBV5J10ysuoEHtEkG1pMgF9m2qiTZDiDDk3iNzcnUknUsepJuT5mvC4AJJsBzJsPia2TdicKlgMVMoFvDnhY6Da7RlqtR8EwkADxxNIwK+OQPJYZhexcZVNjuoFMUGSzMtwLgGIxZHcp4d+8kOSO2moJBZ9/qqR51qD2ASIqJpmlJXURju0BudiCXPrmHpRfC4xbEO1mDMPFp9Y2FzpoNN6tjLa4sR5a/pVsEg4kvAuzOBVLnDYctc6yIrty+tJc/nQrinZzBmV7YXD2vpaGMD8haiGcC/wDW9rW+IpEDytVU435Aoq4Lg4Jh0IKYeFSNisSA/HLcVj+1PD+6xBIHglu48nFu8X3kh/426Vumxa3Ive3n68/h8aodosCMRAyoR3i+OO+niW/h/iUlP4vKqd9TlsmRyi+Dn1qKdl8aYsUgzELKDE9tAc3iS/lmXL/2lCA9wCNiLj/f9KayXBsbNup6MNVb3MAfdUTAdiwGLaJiVANxY3v1vyIq63G3P1V+B/nWd4XxqOaJJMyqWUEgkeFtmX3Nce6r/ep9tfxD+dM7yDfKL+Fgvj2UxLERfvZUX+FA8zj0YRBSOYY1BT+PEZsOQQbTEGxH1oZVB/EVHvpgFczWyvNHoOyVHupNevsKgHFuGBAZIwAo1dBoAObr0tuV2tcjUanMRIEUsb2G9gWPrYakegrO4zj+dXyKDG2ZFfW4v4S5BHs6nTTlyJtkSv8AI6FWUV8yhTYsSyMrJnDKbqy2BUjYgk6/mORpk+IVTYnXoASR62Gnvr0MTsp99h/M/lSYprcrJxl4bnXeyXbuLFKIcSFinPhKvYRy6WOQ3K3I/wCWTfe1xWL4j2SkSbFBAxhw9yuUFpHGQSrFGt7s4DBcxOlgdSbVjpseImgaVAYWlGZihkjIjZSwt4RJbS6g8+Vdm4PjEZfopoWiAvmijyxi+ts5kYA63ty52rdUk5QTlE4W1GpKNKWzMVwSYYxpIJYpnIw2bEyTxRowkumTJI4MosO8GZm2W6hbVmsDG6SwFwRKssFxtlzvGCAAeavv97ltXQsJ2oj4hipcJAM8CLeeb6rqNO6TqGZspb7Kvb2gQH4hh+94u9hojpK2mn0UMVvL9qU/CelWu5VI7Wd0ylBpQnfdWf3NCor0Cs7xTtOoOXD5XPOQ6xjyUD9ofO4XzbUUF/t/EKC3fsR5pGRv07v9K21NbTg8Xv8AIFPR1akclx8TeWrwx1guHcXkfFQlmke7qNwLhtCFjWwIsbnwjQE3uBXQctOo1lUV0Kq0nTeLLb4te4EVjcc+XtX6+dDrVYCUslN4FJWIQKVWQgpVLkuB8RjJHWOUhVMcuU2vcE9R0060Vw8Zw8jSpJh0kf2i8C2J2LAh1cMdAfEQbDS+pDcWwjAuWuBICwGa9mBBs1gATa9t6v4bimGjUeEA2F7KCb2119aVWrU4LxNIXKcVyT4mbvmV5pJJ2UHKI0aOJbixKqDuRpmZ2NiQLAkEZhI1SZ1aK99VDFdNSRqSRztpfaq/EOPO+i6Dlffl/Kh2JxzubseVtABp005Vz32nFXUUZpaqK2RqXxWRb3ijA5AEnpb6ovehuN4krKQXka/TKq/kNfeaAlqV6yVO0a0uNhEtXJ8B/BcZRblr2LE2A66mq+J4rG2qxC+uuinbe453oPekDSXrazjbIo9TUtYs/PX+0R8eludJsfJa2cgdBp+lVRXt6z5yvyLzl6js586I8G7PYjFrI0ITLGct5GZQz2DZFsjbBhdtrm2tjYYDXRvkwxIbDSx7NHO9/MShZVb0sxH8JrVo6Uak2peg2hFSe5xzimFaGZlZSl3IZG3SUatGdbeIHOCNDckaEVXY12T5R+yPzpDNEt5QoDqtg0iKbqVP+Kh1Xrqp3BHGxfUN7S72BAN9mAOoBsdORBG4NdiGyxNsdti5wabK7Jye7r+8LZ194s34qL1m3GxU2YEMp6Ebe47HyJo9hZxIoYaX3B3BGhU+YNcvXUbSzXD/AJMmohZ5CxURZSFsGFmQnbOhDKT5ZlHuo1gMWJY1kXQMNRzUjRkPmpBHuq72V7KnGLI7StGqMEXKqnM2UOxObdRmUWFjcNrQLimBn4diWR17xZBnPd38YFlM8anUONA8dzupBN6lOhNU7vjlHW7I1T00rVPLL9mTcdndEVkYqAfGQAbC2hNwbLfc+Y5XrOYk942YgeIeLLojcs2XrbQ6kHTatOcd3kRfDFZCLWtqRqL3W4Ia19DagQwMrZm7sjmbhVJ8lQW19QL9Saq8kj08sZSvygZ3WRWsNAQeXsqAbfk3xovwZIziYRNYxZiGBBIN1YKCBq13yjKN72oa6eGzBrWI8SOug5agXOuw1qKESKQ25BuutnQg3DA2sWHX9eY3veQqS8DjHqunT8ubL5W+GyyYWOZUUCBwFjtdlWSylzY5QcwQBACACSSdhx5+GS+Ika7m51Pn513fh3bPDzxGPFKUdlyurL9G99DlcEqL8lJBvoL6Vj+MdmJomBiR8RC2sUkSlyQdgwUeEjYk2HpqBpp1pwjikYNPo9NUnJV5OL+y/ct/IgUiw+KmchQXUEnYLEjSH4BiaCy4iWV5pJGIEzlim3hzMVRzuwGY+Ha552FrMvCXwkEMEmkjmTESxhrhc5jWJGtobCJjbUXHlVRHuSNbi1/ff+vfSq9R5tx6ltDp44qU/oWsFhu8kSPYu1r9FGrMPMKDbzyjnRqLsnJJM4bLHEHYgxlCdSciqtjlFiCcwGxHO4FcAlKsZrXzDKn7l7lv4yL+irW04dxaErkfw30sw0I6X2tR07pKWE/xmDUdpZVnGD2WwuAcHigRmQ5sxJZ2VV28NtBovh50ViYMoYag7GhaYGPuEAVc0gAB9dS3uW591X0wSJ+zYx+huumtyracxqLV2ljFWRnlO7uyx3dLJah03EZEL5lBCgC6bFjqLgm43AsL70VglVlupBHUbVYg0p50qnFKoQw/EeKvLodFvoP996oA1M6eVREV5OU3LdnDk292eGkTTSbVFK+hsQD1NqCRXcntXhrK4zFSK1jJf0OlRrxKQfWNaFpm1dMb3LZrqbas0nG5Odj7qsRcf+0t/Q1V6eaA6Ug8KcKGw8WjI3t61pOy/A5MeHaKRESMhS7Kz3YgNkCBl2Ugli31hoaEaE5OyQI05N2SBoq9wbikmFmE0VibZZEJsJEvfLf6rKSSrcrkHQ6F8b2GxceqCOcW+o3duT0CSeH/AMSguI4bPGbPh8Qp/wAl2H44wyfnTFSr0pZJDFCpB3sdd4JxmHFR54WvY2ZTo6Nb2HXdT+RGouDesZ8onYFpycTgwoxAuXiNgs3Wx2SQ232JtfUXrM8NknikEkCzCQC11gma4vfI6qviTyO1yQQda65wXHGaMM8bRSC2eNt1PlfdTuDobbgG4HWo1XUV2mmbKc8lujhPD+zOMnDGPDucpCspKqwJJFiHIsQV1BNxdTaxBqT+wcVhgkrxeGZgpiDATB83dqTE2U3JsvhzCxU3Fte5Y/geGnYPNBDIyiwaSNWIB5XI28qkw3DIYwO7hjS22RFX9B5n40ycFNYy4LySkrMp9meFfNsNHEbFgCXI2Mjku5HlmY28gKxPyn42OR8IkbBnXvZGtY2jK93YnleQbdYm6Ub7W9se4LQYcBpgPE7axxX2BAN3f7gsBzI0B5LisNKrvNE2d5GLTCQi8jG5LhhYK1ydBZazaitCMXTT3YqpOKWPUnnwKM2YrZ/tqSj/AI1IP516ICBbvZ7f50n65r1T/tNxo0EgPMAMR+ILr8Kj/tOT/Dy+qzH4nu1ArnqFZKyf7lKS1C2hK31t7ljEYBXNzcFR4WJLNm63YkkDoTrc+VUwdSraMNxfQj7Q6qfy2NWcNxW9g4ABNldWzIT9km11PrpyvfSrGLwgkAB0Yeyw9pSdPh1B0NVk5XtM2aXW1tHUtVTs+f8AaKBqbhuNmgBWCV4gdbKQV119hgVvrva/nVDC4gt7S26MPZYa2Ya3F7bH41fwmGaR1jX2mNh5dW9wu3uNTxQdj1f/AFVYZtXQZh7PvNhzPnZsRIS/ja+YeyASdjYXHIAgWApvafgKI8XdgIjqyyZRbN3eUgi2xYMwJ6DrW1giCqFXRVAAHkBYfpWW7dTsGgVCAbSsSRewHdqPecx+B0pFKtKdTn1/jb7GDUU5ypONPnp9QcB/X+lOvQePiMpPdqAz3FmsSPFsuQatJ5CwtrptRM8IxsQEj5XUsilLr3g7xggtlULcFhpmOgPSmOk1y18PieZl2dqEm2uCzBiXQgqxFr+Y1FjodNasRcScW1J/r/YfAdKpZdSCCGXRlIsQd9R6ag7HlU0aUtuS2Md5RdjScJxCMyAtsSxDHUsdtTva589BRiXCqTe1m+0vhb4jf33rIQCjeBxTKLbjof60ro6btDFYzX1NtLUbWkE+5l5Si3nGCfiGA/KvK8+enkg95P8AKvK6P6yl/wCjV3sPUxPFcSIkzH3DrWWxPHJGvayjy/nW64hw1ZVysLj9POs/P2TX6rkeorg0ZU0vFycyKiuTKSYtzuxPvqLOep+NaVuyh+2PhXh7Kn7Y+Fau/poZlFGcNIitE3Zhvtj4VUxHAJVF9D5Ciq8H1DnEDAUrU8ivLU0uIVu/kw7U/MpHWUMcPLYuyqSY3At3hAFyhWwa22VT1oLwvhClQ7a35cqNRoFtbT0pL1eEvCKdbF7HccLiUkQPGyujC6shDKR1DDQipxXB4Y8hJjLxkm5MUkkRJ6numXMfWp3lkbR5ZnB0tJPM6/hdyv5U/wD5GnbdMZ+pjbg7gJBtcX6XpwXW/O1cX7N9n/nMwSONAiMO9kCKBGN8ikD9qRsB7N8x5Bu03rVRqOpHJqw2E3JXsKmk02YEiwYqeosT/wB4EflXM/lDxpMgwoxMkgyEzx3RUANgkbiNFYlhmJUm1lFx4hV6k1CLk+haUsVdgPtHxJMRippIrd0MscbDZxHmLSC24MjvY88t+dDGpx/rypprgVJ5zcvU5s5ZSbGmvKcBQyfHsxIjIAFwZN9eiDY8/EdOgNCMXIZQ09SvPCCuyTiOCDAsAA1tb+y45q/UefL0vQzDTyOmjMsZAy3AMlj97kLbbnnfanTx5vDmdsxGa7sdAMxB1tYiwta3iqxan5Yxtz7HptF2Y0sazUkuDxbAcgAPcAK2vZXhBjXvXWzsLKDuqnXW/wBZra9BYdaG9keEh2Mzi6o1kB2LDUuR924t53PIVs6x16lvCvqdWpO/hXAga572qx2bESMNQgEai+hKE3+MjlfcK1PafjQw8dgfpX0jG5F9M9uduQ5tYdbYD5u5lSMjKW7sAXuRnaQC563UHS+29X0tLbJmZ1oxla+5s+xXBxHGJm1d75Sfsnd/Vzr+7lHWjWM7qO0shJymy3LNZmBFkQfWIuLgXtfW16txoAAqiwAAUeQsAKzWPxHfSlh7CErH5nZ5PeRlB6KT9alZOpJyfH5sZtXXVCnl16FXFTd9M0mQqMqooNsxCF2ztYkC5ksBfQDXewkjiqRYatRw0W7nl6kpVJucuWNgiojBHTIYqtxrTIoKRIq6UqeBSp+4wA43i0at3cYaaT7Edj5G7eyLc97UxMJO+sjCIfYiszfxSMD/AN0D1qjgsdl+hwUN2sM0km55ZioICrvbMRbYLWg4bgpVBM0pkY20AUIu+i2UE77noNBQlFRWwtWKz4emGCizRUwxVmcWTEENBVHG4iOMXZh6c/hRXi+BeSMrG+Vuv+l6x+J7LYga2zH1q8KcX5mRQT5M7i5M7s1rXNQkUc/4bxH+GakHZSfoPS9b+8guo66QJw+OdB4WIHSpf7Xl+1+Qoj/wtP0Hxph7Lz9B8RVc6T9CrxPOFSYnETRwRMM8jZVzGy6KXJJsbAKpOx2rrPBvk7RQDiZ3mPNU+ij3v9U5z09oA9K428UuHkVrtHIpDIw0II2Yf1Y6g6G1a8fKpjwmW2HL7ZzE9/XKJct/y8q1UVRSu0i8Yw5Os8S4jhuH4fM+WGFPCiqoFzuEjRd2PQVxvjnyk42aQtFIcPH9SNMpNuruQczHnbQbC+5znGOKTYmTvMRI0j6gFtlB+qqiyoPQa871Ry1eda+0S0pegZxXbLHuCGxk9jp4WCfmig/nQRZ2GxOpudTck7sTzJ6nWvCtIIaVKTlyVe/J62Jf7R+Nepi5Bsx+NTQcOkf2UJ91FcL2ZY6uQPIamkynCPJRuK5Bo4lIUKlrBrAtzUEgHXlppflerqOvsi1gOWwHu205VocJwtIxZV9b638v9qH/APDm6d4RHawAQBwOhe9jbyUE25b0h1KctuDo9na6lp1JSXP5YFYcXCtzIJ/HY/kLD3VLVdJ1QZJWWN08LKxANwLXF9wdwehq7hsJLMLxLZeTuCFP7q7v66DzqSi778Hof1dCnTU3JWDnZ3j6Qp3UtwuYlGVS25uVKi53JIIB31tbWxxntvDGLRXeQ7XUqB55TZm+AH3hWNxHAJr+JCx67/pt6UxOCSjaIj0WiqFFvKTv/Bx6vakXfBff89yJ+IytKZna8h/IbacttNNANBzvLDxRlmSV7sFK3sLmyOHGnP6w/ipw4PN/ht8DVWSEqbEEEVovGTObGtJVO8T3Nt2j7YxmPu8KxZnFjIAwCKd7FgLuRoLezqdwAc3BxyVAFGWwAAFhoBoBpyFDAtOtVI0YRjilsXr1ZVpXkHE7TyfZW9FcDxjESezED7jb41kUaxuN6Lwdo51Fg2noKpKjH/FGdwXQ6JhlNhmFjbUA1aQVzY9rMQL+Iafd/kKM9mu1TyyKjgMG2Zf1pfdSSuBwa3NpXlMBNKqFQBwficMKCIESSe0Uw6M9rge0+xPVmI9ANKKQ4mZ9o4kB2zyln96RrlHuc1zE4TTKuUDc5lLm/XxG35GpMMYwf2eHkINvGGAv6mdUrSlGXAuNSL4OtstNy1lk4nNFAAIUj70qkLLN3gzSWAYIS3hAu2jW086KycciXvbXZIBZ3vcZhtECfbkPPofWlOkxh7xbF9y0Tsfombu5PulrlJb7gXBVuVmB5ayS46MJI+bSJmV7bhlt4fUlgB5kVjuK9r0ngMRS7t3WbcAG/eObEXKqAE6scxsBa4vC4lmiZMzFXbOW5kjvBz5nOreq1eVHFeIrJqK3DMHGCxZi2UtbvJF1MaXOTDwjnI2rE8tSdtLuDgfFAAAw4ZdAqnxPbln9dztuPEdRmsBEi/tTlRQWfLvbQd0n3jYC/RWa4tRaTtG0ndRBDCjWzLFo+S9ggYkZFtYX05nS1iWr+UCdzXRYQKoVVAVQAoGwA0AoTPimkkMOHtdf2ktrpH90DZpPLYa32tS7Q8SYsMPAfExCswvpmsAgI20IJPIeeohWfJlwmDtm1zy8gRbMw5aczsNFFzsmMOrJtcWN7KxvzYNzYnMWP2mJ3NUT2MH+Ifh/vWwwWC7tAoLNa92Y3Ykm5YnzJ25bVMYqGUlwy12Yxexyc2Y/CpE7IxDfMff/ALVrRDXvdihlN9QXZl07NQj6l/UmrMPCo19lFHuo6Y687qqtN9SrW4J+b0vm9FRBTe58qrgTEG/N6Qw9EzFSMVDANgY2DUkEqCRsSASPTpUncUQENe9zRx9SWKCYepVgq2IqeEo4ksD5oWynKBmtpfasbiuzWKkYswBJPUV0MR07JTINx4DF24OajsliPsj4ilh+y0jsyq0eZTZlDgsPUC5HvrpeSqPFMLC4BmCAA2V2IVlJ2yyXBU+hpqqPqXyZjYuxMh3dR8TTp+wjkXWcBuhW6n37j119KPzLiYBmjb5zDvlfWUDqsijxj1BPrvVrAcVjxKERuUcjbw51+8oN1YC++o60c5J3uDNmAxXBO5NsRG6nZZYmA9N/C/7rFT5Uzh/EDhpg0eUk6NYEBxtmZG1Rr2BI01uNL5i+M7TTDPCwjlIJBzxlc4BsVZDYfC1t/EKDTFGIyoyg62Y3KnoH3I6X13Gu5Y5tLxFJTa6lzjqzYiZpYGIjYJlGe1iEVWUjNoQwIPmDSofJApNyKVGOoilawFXRIp3qnxZisRykjUbabmvaVLp+ZfMTDzIMcWxD9zhvE3hzZdTpleG1uluVAJpW7p9T4Uuup0LOwJHS4A+FKlWpc/X3NT6nsSgLEALAgk+ZAFietEcOxsNeteUqz1vL9RE+B6jxe4frVfiGq68yP0NKlVKfmQIeZF/CSHxtc5hFOwN9c3dP4r9dTr5mtH2MFhLbTVRp0ANh6eVe0qMuPuMXIV4/Oy4aVlZlYISCCQRpuCKsYKQmKMkkkompPVRSpVX/AB+o1cE2c9TXpY9TSpVVAY13PU00Oepr2lUZUdGx614zG29KlURY8zHqaaznqa9pVA9T0Mb7mnKxtvXlKgiMkzGvMx6mlSo9AdBZj1r3Mete0qgGK+lRYlAysrAMpU3B1B0O4NKlVlyFGE7KYhlxKorMFKsSoJCkg7kbGo+0hyYiYp4SrqVK6EEqhLC2xuSb+ZrylV35ikugNlY9/iNf+Y3/AJm/kPhUgpUqXV8wir5j2lSpUsof/9k="/>
          <p:cNvSpPr>
            <a:spLocks noChangeAspect="1"/>
          </p:cNvSpPr>
          <p:nvPr/>
        </p:nvSpPr>
        <p:spPr>
          <a:xfrm>
            <a:off x="155575" y="-144462"/>
            <a:ext cx="304800" cy="304800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endParaRPr dirty="0">
              <a:latin typeface="Arial" panose="020B0604020202020204" pitchFamily="34" charset="0"/>
            </a:endParaRPr>
          </a:p>
        </p:txBody>
      </p:sp>
      <p:cxnSp>
        <p:nvCxnSpPr>
          <p:cNvPr id="26" name="Straight Connector 25"/>
          <p:cNvCxnSpPr/>
          <p:nvPr/>
        </p:nvCxnSpPr>
        <p:spPr>
          <a:xfrm>
            <a:off x="1103313" y="5437188"/>
            <a:ext cx="1350963" cy="1588"/>
          </a:xfrm>
          <a:prstGeom prst="line">
            <a:avLst/>
          </a:prstGeom>
          <a:ln w="34925"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>
            <a:off x="2709863" y="5437188"/>
            <a:ext cx="1277938" cy="1588"/>
          </a:xfrm>
          <a:prstGeom prst="line">
            <a:avLst/>
          </a:prstGeom>
          <a:ln w="34925"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>
            <a:off x="4243388" y="5437188"/>
            <a:ext cx="2154238" cy="1588"/>
          </a:xfrm>
          <a:prstGeom prst="line">
            <a:avLst/>
          </a:prstGeom>
          <a:ln w="34925"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1066800" y="5729288"/>
            <a:ext cx="5367338" cy="1588"/>
          </a:xfrm>
          <a:prstGeom prst="line">
            <a:avLst/>
          </a:prstGeom>
          <a:ln w="34925"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 flipV="1">
            <a:off x="1103313" y="5218113"/>
            <a:ext cx="292100" cy="0"/>
          </a:xfrm>
          <a:prstGeom prst="line">
            <a:avLst/>
          </a:prstGeom>
          <a:ln w="34925"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 flipV="1">
            <a:off x="1468438" y="5218113"/>
            <a:ext cx="292100" cy="0"/>
          </a:xfrm>
          <a:prstGeom prst="line">
            <a:avLst/>
          </a:prstGeom>
          <a:ln w="34925"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 flipV="1">
            <a:off x="1833563" y="5218113"/>
            <a:ext cx="292100" cy="0"/>
          </a:xfrm>
          <a:prstGeom prst="line">
            <a:avLst/>
          </a:prstGeom>
          <a:ln w="34925"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 flipV="1">
            <a:off x="2162175" y="5218113"/>
            <a:ext cx="292100" cy="0"/>
          </a:xfrm>
          <a:prstGeom prst="line">
            <a:avLst/>
          </a:prstGeom>
          <a:ln w="34925"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 flipV="1">
            <a:off x="3367088" y="5218113"/>
            <a:ext cx="292100" cy="0"/>
          </a:xfrm>
          <a:prstGeom prst="line">
            <a:avLst/>
          </a:prstGeom>
          <a:ln w="34925"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 flipV="1">
            <a:off x="3732213" y="5218113"/>
            <a:ext cx="292100" cy="0"/>
          </a:xfrm>
          <a:prstGeom prst="line">
            <a:avLst/>
          </a:prstGeom>
          <a:ln w="34925"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 flipV="1">
            <a:off x="4243388" y="5254625"/>
            <a:ext cx="292100" cy="0"/>
          </a:xfrm>
          <a:prstGeom prst="line">
            <a:avLst/>
          </a:prstGeom>
          <a:ln w="34925"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 flipV="1">
            <a:off x="4608513" y="5254625"/>
            <a:ext cx="292100" cy="0"/>
          </a:xfrm>
          <a:prstGeom prst="line">
            <a:avLst/>
          </a:prstGeom>
          <a:ln w="34925"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 flipV="1">
            <a:off x="4973638" y="5254625"/>
            <a:ext cx="292100" cy="0"/>
          </a:xfrm>
          <a:prstGeom prst="line">
            <a:avLst/>
          </a:prstGeom>
          <a:ln w="34925"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 flipV="1">
            <a:off x="5338763" y="5254625"/>
            <a:ext cx="292100" cy="0"/>
          </a:xfrm>
          <a:prstGeom prst="line">
            <a:avLst/>
          </a:prstGeom>
          <a:ln w="34925"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 flipV="1">
            <a:off x="5740400" y="5254625"/>
            <a:ext cx="292100" cy="0"/>
          </a:xfrm>
          <a:prstGeom prst="line">
            <a:avLst/>
          </a:prstGeom>
          <a:ln w="34925"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 flipV="1">
            <a:off x="6105525" y="5254625"/>
            <a:ext cx="292100" cy="0"/>
          </a:xfrm>
          <a:prstGeom prst="line">
            <a:avLst/>
          </a:prstGeom>
          <a:ln w="34925"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Rectangle 44"/>
          <p:cNvSpPr/>
          <p:nvPr/>
        </p:nvSpPr>
        <p:spPr>
          <a:xfrm>
            <a:off x="1650960" y="179343"/>
            <a:ext cx="6088526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sr-Cyrl-CS" sz="5400" b="1" i="0" u="none" strike="noStrike" kern="1200" cap="none" spc="0" normalizeH="0" baseline="0" noProof="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Шта је на слици?</a:t>
            </a:r>
            <a:endParaRPr kumimoji="0" lang="en-US" sz="5400" b="1" i="0" u="none" strike="noStrike" kern="1200" cap="none" spc="0" normalizeH="0" baseline="0" noProof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pic>
        <p:nvPicPr>
          <p:cNvPr id="38" name="Picture 5" descr="11949865611184747742red_flower_0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914775" y="1603375"/>
            <a:ext cx="1271588" cy="1679575"/>
          </a:xfrm>
          <a:prstGeom prst="rect">
            <a:avLst/>
          </a:prstGeom>
          <a:noFill/>
          <a:ln w="9525">
            <a:noFill/>
          </a:ln>
        </p:spPr>
      </p:pic>
      <p:cxnSp>
        <p:nvCxnSpPr>
          <p:cNvPr id="44" name="Straight Connector 43"/>
          <p:cNvCxnSpPr/>
          <p:nvPr/>
        </p:nvCxnSpPr>
        <p:spPr>
          <a:xfrm flipV="1">
            <a:off x="2709863" y="5218113"/>
            <a:ext cx="292100" cy="0"/>
          </a:xfrm>
          <a:prstGeom prst="line">
            <a:avLst/>
          </a:prstGeom>
          <a:ln w="34925"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/>
          <p:cNvCxnSpPr/>
          <p:nvPr/>
        </p:nvCxnSpPr>
        <p:spPr>
          <a:xfrm flipV="1">
            <a:off x="3038475" y="5218113"/>
            <a:ext cx="292100" cy="0"/>
          </a:xfrm>
          <a:prstGeom prst="line">
            <a:avLst/>
          </a:prstGeom>
          <a:ln w="34925"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9158" name="Picture 6" descr="red glitter flower  animation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83463" y="3830638"/>
            <a:ext cx="1001712" cy="184467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51" name="Rectangle 50"/>
          <p:cNvSpPr/>
          <p:nvPr/>
        </p:nvSpPr>
        <p:spPr>
          <a:xfrm>
            <a:off x="6361137" y="4889520"/>
            <a:ext cx="341760" cy="76944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sr-Cyrl-CS" sz="4400" b="1" i="0" u="none" strike="noStrike" kern="1200" cap="none" spc="0" normalizeH="0" baseline="0" noProof="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.</a:t>
            </a:r>
            <a:endParaRPr kumimoji="0" lang="en-US" sz="4400" b="1" i="0" u="none" strike="noStrike" kern="1200" cap="none" spc="0" normalizeH="0" baseline="0" noProof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2" name="Rectangle 51"/>
          <p:cNvSpPr/>
          <p:nvPr/>
        </p:nvSpPr>
        <p:spPr>
          <a:xfrm>
            <a:off x="6361137" y="5145111"/>
            <a:ext cx="341760" cy="769441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sr-Cyrl-CS" sz="4400" b="1" i="0" u="none" strike="noStrike" kern="1200" cap="none" spc="0" normalizeH="0" baseline="0" noProof="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.</a:t>
            </a:r>
            <a:endParaRPr kumimoji="0" lang="en-US" sz="4400" b="1" i="0" u="none" strike="noStrike" kern="1200" cap="none" spc="0" normalizeH="0" baseline="0" noProof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3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7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1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1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5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9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9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1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3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5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7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9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1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3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5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7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3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9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5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1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2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7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8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" fill="hold">
                      <p:stCondLst>
                        <p:cond delay="indefinite"/>
                      </p:stCondLst>
                      <p:childTnLst>
                        <p:par>
                          <p:cTn id="150" fill="hold">
                            <p:stCondLst>
                              <p:cond delay="0"/>
                            </p:stCondLst>
                            <p:childTnLst>
                              <p:par>
                                <p:cTn id="151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3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4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5" fill="hold">
                      <p:stCondLst>
                        <p:cond delay="indefinite"/>
                      </p:stCondLst>
                      <p:childTnLst>
                        <p:par>
                          <p:cTn id="156" fill="hold">
                            <p:stCondLst>
                              <p:cond delay="0"/>
                            </p:stCondLst>
                            <p:childTnLst>
                              <p:par>
                                <p:cTn id="157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9" dur="500"/>
                                        <p:tgtEl>
                                          <p:spTgt spid="49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" grpId="0"/>
      <p:bldP spid="5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7" name="Rectangle 6"/>
          <p:cNvSpPr/>
          <p:nvPr/>
        </p:nvSpPr>
        <p:spPr>
          <a:xfrm>
            <a:off x="1103265" y="2990844"/>
            <a:ext cx="530916" cy="769441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sr-Cyrl-CS" sz="4400" b="1" i="0" u="none" strike="noStrike" kern="1200" cap="none" spc="0" normalizeH="0" baseline="0" noProof="0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о</a:t>
            </a:r>
            <a:endParaRPr kumimoji="0" lang="en-US" sz="4400" b="1" i="0" u="none" strike="noStrike" kern="1200" cap="none" spc="0" normalizeH="0" baseline="0" noProof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1176338" y="3684588"/>
            <a:ext cx="365125" cy="1588"/>
          </a:xfrm>
          <a:prstGeom prst="line">
            <a:avLst/>
          </a:prstGeom>
          <a:ln w="34925"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/>
        </p:nvSpPr>
        <p:spPr>
          <a:xfrm>
            <a:off x="1030239" y="3611565"/>
            <a:ext cx="2154116" cy="769441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sr-Cyrl-CS" sz="4400" b="1" i="0" u="none" strike="noStrike" kern="1200" cap="none" spc="0" normalizeH="0" baseline="0" noProof="0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оловка</a:t>
            </a:r>
            <a:endParaRPr kumimoji="0" lang="en-US" sz="4400" b="1" i="0" u="none" strike="noStrike" kern="1200" cap="none" spc="0" normalizeH="0" baseline="0" noProof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cxnSp>
        <p:nvCxnSpPr>
          <p:cNvPr id="19" name="Straight Connector 18"/>
          <p:cNvCxnSpPr/>
          <p:nvPr/>
        </p:nvCxnSpPr>
        <p:spPr>
          <a:xfrm>
            <a:off x="2162175" y="4341813"/>
            <a:ext cx="255588" cy="1588"/>
          </a:xfrm>
          <a:prstGeom prst="line">
            <a:avLst/>
          </a:prstGeom>
          <a:ln w="34925"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1833563" y="4341813"/>
            <a:ext cx="255588" cy="1588"/>
          </a:xfrm>
          <a:prstGeom prst="line">
            <a:avLst/>
          </a:prstGeom>
          <a:ln w="34925"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1468438" y="4341813"/>
            <a:ext cx="292100" cy="1588"/>
          </a:xfrm>
          <a:prstGeom prst="line">
            <a:avLst/>
          </a:prstGeom>
          <a:ln w="34925"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 flipV="1">
            <a:off x="1103313" y="4341813"/>
            <a:ext cx="292100" cy="0"/>
          </a:xfrm>
          <a:prstGeom prst="line">
            <a:avLst/>
          </a:prstGeom>
          <a:ln w="34925"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1103313" y="4487863"/>
            <a:ext cx="2044700" cy="0"/>
          </a:xfrm>
          <a:prstGeom prst="line">
            <a:avLst/>
          </a:prstGeom>
          <a:ln w="34925"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Rectangle 24"/>
          <p:cNvSpPr/>
          <p:nvPr/>
        </p:nvSpPr>
        <p:spPr>
          <a:xfrm>
            <a:off x="993726" y="4524390"/>
            <a:ext cx="4041043" cy="769441"/>
          </a:xfrm>
          <a:prstGeom prst="rect">
            <a:avLst/>
          </a:prstGeom>
        </p:spPr>
        <p:txBody>
          <a:bodyPr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sr-Cyrl-CS" sz="4400" b="1" i="0" u="none" strike="noStrike" kern="1200" cap="none" spc="0" normalizeH="0" baseline="0" noProof="0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Оловка пише</a:t>
            </a:r>
            <a:r>
              <a:rPr kumimoji="0" lang="sr-Cyrl-CS" sz="4400" b="1" i="0" u="none" strike="noStrike" kern="1200" cap="none" spc="0" normalizeH="0" baseline="0" noProof="0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</a:t>
            </a:r>
            <a:endParaRPr kumimoji="0" lang="en-US" sz="4400" b="1" i="0" u="none" strike="noStrike" kern="1200" cap="none" spc="0" normalizeH="0" baseline="0" noProof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155" name="AutoShape 13" descr="data:image/jpeg;base64,/9j/4AAQSkZJRgABAQAAAQABAAD/2wCEAAkGBxQTEhUUExQWFhUXGBoaFxgXFxgaGBwcFxgbFx0VHBcaHCggGhwlHBccITEhJSksLi4uGCAzODMsNygtLisBCgoKDg0OGxAQGiwlHyQsLCwtLCw0LCwsLCwsLCwsLCwsLCwsLCwsLCwsLCwsLCwsLCwsLCwsLCwsLDQsLCwtLP/AABEIAMIBAwMBIgACEQEDEQH/xAAcAAABBQEBAQAAAAAAAAAAAAAFAAIDBAYHAQj/xABKEAACAQIEAwUDCQUGAwcFAAABAgMAEQQSITEFQVEGEyJhcTKBkQcUI0JSYpKhsTNygtHwFSRTc8HhFkOzg6KjsrTC00RUY5OU/8QAGgEAAgMBAQAAAAAAAAAAAAAAAQMAAgQFBv/EADERAAIBAwMBBgUEAgMAAAAAAAABAgMREgQhMUEFEyIyUcFhcYGR8BShsfFC0RUjUv/aAAwDAQACEQMRAD8A2FqVqlK05YSdq3NlSALSyVP3B6UUwPBiwu2g5daq5pK4QOAav4DiBjFjqKIT8CFvCTfzoRPhipIIoZRnsQvzca08K1Ww/FXU66iqRQ00rUUIkLuP4iZBa1qHqhJ6mpMtWcBIEcMRe1HaK2IKHhMhIGUi/WiQ7OjTxa0RHEY9NasidbXzD40iVSYbIbBh1QWUACqvFcEHTQeLlV2GUNqNRtT7Uq7TuEzP/Dz29oX6VXXgkhJ02rXGqrY6MG2YXpqqzBYx2JwZQ2YVDko7xvEq5AXW3OhJWtEZNq7AyuFrzLVjJU0WAdtQCaN0QpZKaUq5NhmXcGoxFptUuQr5a9C1biwrMfCL02TDMpsamSIVwteZKsrhz0NeGOpcliAJR3A8ABUFjvtQkJRnB8YKrZhe21UqZW8JAzhMMEUKOVethEJzFReq2F4qjbmxG/l/Kpv7RjuBmvf4VlalcOxYy1Q4nwpZbciOdErVVxmNWP2ufShFu+wQG3Zk/aFeUSPHI/OlTcqoCp/ZDgi40vrajsUCqLKAKlobxnDTsA0EpRlvdLJlcHqzIxVhyIFtSCNiFym5ckSLzRA7gGpKyp4zIpCy4mPDtoLYrDlbk8llWZY5P4CfdROODFML/OYSOqYc/qZ2FVCF6jeIE3IBoa3DcQf/AKyQekUP+qGqmMieBDJNxGRUBALPHhwoLEKNRGNyQPfUIF/mEf2RQ/iHCRa6DXpWHxfylSwzFVEWKiBHjUqjEdVdHdG5aMEN73toa2/ZntPBjULQsQy27yNtJEJ2zLfY2NmFwbaGrKTQLA6Xh8gFyptVXLWo4txSHDR95PIsaXtdjuTsoG7E22FzWExHyh8NJIjSaQ/dRVP4ZHU/EU1VvUlgnUPEIWeJ0V2QsrKHUkFSRowIIOnkaCHtvhb6idB5xFvj3TNRXh3FYZ7iGVJCBcqrDMPVD4h7xV8kwGSwPa7H4FzE5DEalJgXuNs0coKsyH7RzdCAdASf5VZyLHDRDqVnYH4GD/WjPFOGR4hMkq5hup2ZTtmRt1b0353Fcrx0JgeSOUi8bWLHQEWBVxysykG3qOVJlHF3CjofCO2iTyCJg8Tt7AZgyvzsrqfatrlIBPK9Hgb1xD55GwOrW0sVBuCNQwtqpBFwxt5VvuB9uUeNQ8c0sw8L9xGJASCQHsrXXMBmsRpcjlTIVPUhuMLg2far2F4Qb+OqXAO0KlbGDEpr9eAj/WtLBMrbGhKb6AKw4XH0q4iAaCnCvbUttshDNAGFiKSYcAWAFvSprUrULkIYoAt7Deo58GrkFhtVq1K1S7IRLEByFDOJ8NLG6D1oxalaipNbkMhLhWXQi1V8XG/hRNJJGCRm2xYEl7cwiKz255Lc62rIDuKG4RRLiHk+rCDEnm7WaVvO1kTyKyCruq7EAnajg0OGwvfwxhHwwDZgPE8eYd6jtu+ZbtdifGA24qMi2lEu3cl8L3P1sQ6QgeTNmkPuiSRvdQ5zr60aT23CyePHSAWDG1VppCxuSSa8izyO0cKZ2W2clskaX1Cs9j4yNcoBIBBNgReONiWdGXI8bZXW97EgMCG+spVgQdOYIBBAYnG5D3LXtSZa8q1wWD0PFGFgbGjCPcXFZq1SpiGUaE0iUE+CJh6Zlt4rWPI0F4jwnAQq00kECgbssShjmNgBkGZmJIAAuSSAKhaQnck0Nx+PZ5MI1j83ixQEkhtkzGOWJQOZCzMgLWyg21NjajhZEuWXwYyGT5pJFGAWNsW8MtgL3Ko4QaC9mcedtqz/AGoixM2HvA+NXDsuomSJ42Rl2cD+9IDf2iGtzW1bftQl8LJoSBkLqNSUV1aRbDe6Bhbne1EUkDAMpBBAIINwQdQQeYqgT5ixneB+7AKEAFmuGIBF1ynVXDKQQ1yCDerGA4tNhJUnjfxJ9Yi2hteOQDRom2JABU2a1xejnbzALDj8QqWClldR0zxoxX0zFj5AgUAt5X/19fKiE79w3jWHxmEWWytHIpDRuA1iNGiYagkMCDWG7Q8LSPxBc2HJsyOM4izGwYFrnuixAK65Lgiy3tmvk04l3Uz4Zr5JD4L8pFUFfxxjKT9qJftV0uaBXUo4ujgqwPNWGUj4E0XTjONmMpVpUpqS/s53jOz0Z/ZkxnpqyehQnwj90r76zuKwpRwsi2dbMut9vrxvod+YsQd7VtcLfIAxzMt0ZuZZCUYnzzKah4ngVmTKdDujW9ltgfTkRzFxXOp6iUJYyO5qNBCrDOmrPn5gnAdq8TEpU2n08Pek5x0+kGrjybU/aFAuJjv5DLN43NtSLCw2UKNAovoNfO51p7cwRYgkEdCpII9xBFVJYVuWexABOuoGg1trsq/metdDJs8+1YbLgIza6nTbxMAPRQbD3UR4Vi5MM5eCRlJADBgHRgtyAVbXTMdQwOpoNg+NRyNl1B5Zra+W+/lRI1CHQuyvatMSxicKk4BbKrXV1G7JfUEc1Oo5XGta7DzFTda4HLOcOoeO4kWRWjI3zggD1FgQRzFxzrsXZPjLYvDJM8fdOQMy65dQGDKTurKwPOxuNwabGV+QM06cTa4vRWPEKRcGs5SaQAEk2ABJPkNSfhRcUC5p1cHnTr1mYpTYHUXAJ8r8qv4TH5RZtRVHAgYrwmqh4ilr3oNxbHyFHKe0FYoAM2oBt4frG/LntzoKLIaQnl1qnxDFZLW3qhhuzuClRXMUeIzgHvZQJXfnm7xgTvyFgNgBa1CMdhPmUqgyMcNLcRiRmdopQC3dKxuzo6hiqm5DJYXDAARavuEJcR4w+ULGB3jsEjB5u17X+6oBdrfVRqNYDCLDEqA6INWO5O7Ox6k3YnqTQvgPDWzd/MMrEZY4zb6NCQSTbeR7DNyAVVGxLe9qw7osCIziUnvFXLcxKLst3YLZiVQ63s7W2qSabIBWn+czfOTfIFKYcfcYgtNb7UlhbogXYswp+FhfEMUhayqbSTCxCkbpHyaTkTsnO58NEIeByym87CNOccTEs3k8thlH3UAP3iNKPQwrGgVQqIosAAAqgcgNgBVnOysiWI8DgkhRY41yqt7DU6k3LEnVmJJJJ1JJJrGJP3uJxcq+x3qxIQfa7hMjt/8AsZ1/go9isXJigY8MxSI6PiR0O4gv7bW/5nsre4zEWAaHDxxTTQQALDEIgEBJCOyszoLnTw901urk7k0Kb3ITKtKpQKVPIWSK9tTyulK1VuAiKnW2hsbHz5H41Y7NNFJgYlspRYhHIjWIUouSSNwdLhgQQfOo8tUMbwLDTEtLBG7MLMxUZiBoLnnble9uVUkrguE+GYiO1sKHkA5tLIYgDqLMxbQizAKD4Sp0DAl2ChWKXK0QjL3KFJGaItuwyEKEfdtF1AY3vepezB/u6g+2pdJCd2kVyHkP75Gf0cVJxxfoww0MbxvfoFdc/wAULL/FSi5yb5WMLkx+e2kkUberKWjP5InxrDz62Xq2tugBY+42sfWujfLQP7xhv8qX/qJ/vXNlN5DbZRb3tZj8AF/FRIO8eclWynKhBtexV2IYaixBIIPkOldX7J9pVxS5HATEKoLqPZYaAyxnmt9xupIB5GuUoSH8ivv0Jv8A+YVah4gYHjmX2o2zLrYHkUJ2yuLof3h5UU7ENvGuVpkv7OInv5Z5WlA/DIvxoLx7izQyosbKSy+KNlvbUkSXBW19rZuQIB1rVca4U5k+dYZTIsqr3kYsGawGSdL2BbJYMpOoC21Fjie0XElN441JOYGe6MrqUIsLMAS1wNLEhV8wKwug1W3WzO3HWRel2laS+/0BsspYljqSSSdtWJY6chc1FNGGUqb2Oh9OY94099e5gdRqOVtfzpra9fdcfpW04jd9yXAcGhxE0UUgsrOq3WwYAnKMpsba2qzxTgs2DkEUxzKb9zMBpIBrY39mQDdffqNaoRYhomDjUKwYHmpQhlv1W4Fzy6WrrfaXiOGOBaaZe8gZVYLsfFYqQw1Vhe+Yaixrn6rUToVYWV4va3x+AyMFKL+By3g3BXxZkZb/AN2iaQDTxOWISI3G5RH162NF+AdtZIIFhSBHCM4VmlYeFnMijKsZ2VwN+VEOyfajD4VoYVjsuIkU5ifF4gIlYm3iJeJySbb6Vi8QojllRRfK5AA6L9GN7ADwdafQrTdWSkrLa3uVklZG0bt7iDtHhx/DI3594P0qpjO2+Jde7KwEP7X0cg8IPiH7Y6N7P8R6aZVcUOQOa5GU6HTS56Dz8x6VJoBcm7Hy3tsFXoOQ9TzNasmVsbM/KDOAWaKA26GRT+rak8upqzhflCNvpcNrv4JQbakgWZBew0vfcXrBopJu2ltl0NvMnm35Dl1L81tyBfQXO56DrRyZLI6Xhe3uGb20mj/ejDf9JnP5UUwnabCSWy4iIE7Bz3bfhkyn8q5FenFv65UcwWO4YEmKVHjNkkcLIo9hi+glHIOGtcj2gTe5AIOcWiuqMBcxyI48gDlcjz7tnrhHY6QRY2CQCyq4aXKLAJcIZGAsCFLqbm9hc8rj6EWqN3IOrzKL357f18K8kcAEkgAC5JNgAOZPIVVj4ivdtKxCRDUO5yjKPrm/sr0vuNaqQmxMrAeFczHYXsPVmtoPQE+VUJOGZ/FiX7wDXJ7MAtrcpfxnbVyRpcBaqzcakk/YIEX/ABJgdfNYQQxHm5T0IofPw1ZSDOzT2NwJSO7GoIIhUCO4I0LAsOtWUWS5LjO0TzjJw9Q/I4pgfm6Dqn/3DdAvh6sNqbwrg/dpkXM2pZnc3d3Y3aRj9on3DQCwArQ4Rlyi1tBUykcqKdgbgf8Asx/L40qM2pUc2GwHtXhFZg8bm6j0yivf7bm6r+Ef6U3BhwYawuODuyAEFb325G1W7Vk8NjmR2cWzNe9xpqc21+tG+EcTMhKuAG3FufUW61JRsBxsX+ATAYjExjpDL+NDEf8A04PvNX+Pn+7T/wCW9vUqbfnQThEluIyjm8A/8Jl/+Y0a4vqES9s8iXPRY2ErE+WVMt+rikS5Ccl+WLHE8QEYUt3cCWA3LSyP4B5tZAKxEUBQZXBDj2wQQczanQ6gdPICtvhIlxeOn4gw07xlgBGuVVVFlNxpeMKVH/5CeYNW+N8JXEJyWRfYfp909UPMe8agUCHP8v8AX9f1pTZr2tvfTkd9NjofSppIypIYZWUkMOhGhF+frzGtQYpSRZb3JsbG2nPXlppfz0okK/CcdKVKrPIYhoLM62+6Mpuo8r+61WEAAsBYcgNBUXzW9iTawsAnhAHS48RHvt5UxcMy7Ox/eY3+LBlPplFQhZZOamxOp0uD6jr94a6c6Xf29vw+ZPh/Ht7jY+VVziGX2o2I6qLnf7IJv63HpUwlR7jOdNwCyketrMPQ1AE/6VquxvBMRjsFPg7BcMHskzk+A3DlEQayjWxF1ym/iN7Cn8n3B8HNO8c8cr3jJjWM4hbsGGYkxsBsRqTbU12HgPC+5VUjWSKFBZUaRGO+1gG0O5Je5NLnTjPzLh3CmzlPHux+EwT4OHEYoExhnQDJAxVWzZnmklZQM5IAVSxubDQkN7XcMw7YODGYOORFldgxLzSljndSQJAUQXXOHJW4NsvTrvaHguHxMLLiYFmUKxtlu40+oR4lbpYiuc40tj+G3EeIwiYNEtHNAixyOsZTJEAwYnUgA6EuB6WAYHgXZvF4hpDBD4cwBkd0AuFBK3Lb+IHRWAudOVavA/JviN3mhQnchZJm9Lkxj3DSuk8L4UmHiWGO+VLi5tckm7O1t2ZiSfM1YmYKCxNgNz+VMSBdnPn+T6FEZ5sVKFRSzMqRIAFGYt4lc6AE71goMOoBZ8+U6nMRnVA2YJmUAXC7kW1ueldK+UftHDHgpIw4Mk9kRdRcF1zkm2ihbgn7wHOuXmR3uq2JOjuRZQCNQq+h569eVY9W2rJfNnR0EE8nLd2sjrP/AADg76LN/wD0TH9XqKf5PMOfZedPRo2/6kTGqvZY4dsLHPicXJI6i0gkxLKiFGMZ+hjKjLpe7A6ak1t8I6lfCLBSVta1ipsRb8wdiCDzrYrM5zTRjcN2FeCVJYZ4yVv4Z8OHUhgVKkq4tdSRcLfU+d9fhuKtDEI3QxW0WQZ8TCovs1ssii32gAPtaVaAp9qjSBcDScfwjkFsSca4YZYMOmZQw1B7tL22veVyFIB8NWI0lmbvcSACDeKAHMsX32baSY/a2TZebMR1qCOYNfLqB9bkSOQPPzOw23vaJEuKRwASxsBuTTMNOHUMpBHUf1pWd45NIXyuQALEKL218+ZqpgMS8bApuSBl5N5WFNw2LqGxshptXqsRzpsDllBKlTzBtepAKoUH9+3U0qbavagTEsK9tV/E8NkQXYWF7bg+7Sh6Tqb2uwBILKjtGCNCDKqlAQRYgtod6dkhtxKKmhZlIZdxrU2B4ZNiD9FlSPnM4JU9RGgIMh+8SFF9M2oB/DdjMMB9MHxBtqZ2zKf+xW0Q9y1SVRIlzOTY91xIxMSB2UEGMsFLI6rnRWOitmjQgnQ5LaXuJMVxtsQzd9G0URUiTMUJKaM0K2bRWI+kka11QKq65xS7Tcc4XhpTCvDoJWT2ysUCKrAE5Q1r5gbA7AXOpItWP7U8ahmYphO8GGYAuJMxzEG5VMxLrCb6g75QAACbryT6FTzDdqLYp5GNsPJZdrFQuiznyNzfopX7NbL+v965caI8F45JhxlA7yEbITZl/wAtzpb7jadCKowXNH2i4GZvpI7CQCxB0DgbC/JhyOxGh5EY+SMglSCrDdWBBHqP6vyrdYLtDh5LDvAjH6kv0begzeFvVSRV3GcOjmAzoHtseY/dddR7jQJY5dC5DFCCNLqb3Gm6g87bi9ja/SrBFazinZaARsVYxuBdC8ngDD2b5tbcjrsTWPicMoYbEXG3wv5bUSCmBtdfaGo8yPq+/b30a4P2YTEku8xjiA+jlSNhI97G6gt4UG2t7kaaa0KAre/J4I5MLOjDxwszLqfYlBddL20cSD0Aoq3UnzKWF7JYmKRZMBikkeM5l71GiYcrEqGVwbkEELoTrzrouE7Q4nIO94dMJLeLu5sI0d+oZp1a3qt6H9mF8b/u/wDuFH8QSFuq5jyFwPiTRkknYDunYpYiTEzjKyx4dL7q7STWtyICpGfO7+leYfgsSlWys7J7LyySTODtmDSs1jruLb1ncdjWa7yOAoBJubKoGpPkABqfKsrLxbGyEmFTFH9Qtl7xh9ohm8F/s5b+dVqONNXkx1PTzqO0dzrYFD+PyKuHlZjZVUsx6BdSfyrmKdpcZD+2BK9TeP3mRC8fxC1Z4/2zM+GEHdyAs652OXVE8VvCxvdwnS4velvU00rp+w1aGrmk11MP2gxMkkucizSEBV3CKPEAddSo8wMwZuYqaCBSLHxW5G2WxvqFGnXqbg6nczOlyrbFTcX8wVP5H8hTcJIY8XCe47+OQ5JUGfNYkEumQgq9rm46a1zu8lXai3Z+51nTjpk52uvb+x3zdN8i9PZG29re6jHZLGYnCwNPhZDLDHJkxEDghUYAKCdWKqQotMptf2ksKOdtexLYQGaEtJhwfFm1ePXcn60f3t10vcXIs/JdxCCOSbDyIgOII8RHtkLl7l76G4Jt1uw5irUMqc8JvngVqnCtSVSmrpcr5m34LxNMTCs0d8rbhhZlYaMjDkwOn5jQirpNhc7DU35W53rmRxzcJxeIgVc8b2aNSdToMjXuNlvGzG9+6U1Lg+33fyZJkSFALgElklIO2bT2dCEt4ieYGvQp1VJ2b39Dk1NNJeJLw+pqcNxNsQ6qVCwnpcNJoT/DH+beQ9o9IwVbkqqgbkhVAHnsBWIgxkpYMg7sD60gvIb3BtGdE33e56pRLD8QCkMY87jZ3cs4/dJFk9EAHlWhx9BUoehX4vi1OIBUMw8OoWy201DNYMPS9e4mVPnAcWyhlPh20tfl5V5xCfvXz2tcbXvt7qq5aYlsXSNMONQ/aP4W/lTk4zCT7R/Cf5VlredIVXBE7tG6ApVm8LxmREC2U2G5velVcWL7uRJ2p4jnwswjzK4RyDoCLI2xvoehPOtXwnuu5QYfL3KqFQL7IVRbLbla1iDqLa1huKSBVUnW0kTlRqzJHKjyBVGrHIp0AN9uda8jByBZ7Ydw9islozmvsQ31jtaqTVizVgqB0oZ2o4icNg8ROou0ULuvqqkj3XtVzG4xIlzObDYWVmJJ5BVBJPkByNZfHdo/nMbpBHZGBV5J10ysuoEHtEkG1pMgF9m2qiTZDiDDk3iNzcnUknUsepJuT5mvC4AJJsBzJsPia2TdicKlgMVMoFvDnhY6Da7RlqtR8EwkADxxNIwK+OQPJYZhexcZVNjuoFMUGSzMtwLgGIxZHcp4d+8kOSO2moJBZ9/qqR51qD2ASIqJpmlJXURju0BudiCXPrmHpRfC4xbEO1mDMPFp9Y2FzpoNN6tjLa4sR5a/pVsEg4kvAuzOBVLnDYctc6yIrty+tJc/nQrinZzBmV7YXD2vpaGMD8haiGcC/wDW9rW+IpEDytVU435Aoq4Lg4Jh0IKYeFSNisSA/HLcVj+1PD+6xBIHglu48nFu8X3kh/426Vumxa3Ive3n68/h8aodosCMRAyoR3i+OO+niW/h/iUlP4vKqd9TlsmRyi+Dn1qKdl8aYsUgzELKDE9tAc3iS/lmXL/2lCA9wCNiLj/f9KayXBsbNup6MNVb3MAfdUTAdiwGLaJiVANxY3v1vyIq63G3P1V+B/nWd4XxqOaJJMyqWUEgkeFtmX3Nce6r/ep9tfxD+dM7yDfKL+Fgvj2UxLERfvZUX+FA8zj0YRBSOYY1BT+PEZsOQQbTEGxH1oZVB/EVHvpgFczWyvNHoOyVHupNevsKgHFuGBAZIwAo1dBoAObr0tuV2tcjUanMRIEUsb2G9gWPrYakegrO4zj+dXyKDG2ZFfW4v4S5BHs6nTTlyJtkSv8AI6FWUV8yhTYsSyMrJnDKbqy2BUjYgk6/mORpk+IVTYnXoASR62Gnvr0MTsp99h/M/lSYprcrJxl4bnXeyXbuLFKIcSFinPhKvYRy6WOQ3K3I/wCWTfe1xWL4j2SkSbFBAxhw9yuUFpHGQSrFGt7s4DBcxOlgdSbVjpseImgaVAYWlGZihkjIjZSwt4RJbS6g8+Vdm4PjEZfopoWiAvmijyxi+ts5kYA63ty52rdUk5QTlE4W1GpKNKWzMVwSYYxpIJYpnIw2bEyTxRowkumTJI4MosO8GZm2W6hbVmsDG6SwFwRKssFxtlzvGCAAeavv97ltXQsJ2oj4hipcJAM8CLeeb6rqNO6TqGZspb7Kvb2gQH4hh+94u9hojpK2mn0UMVvL9qU/CelWu5VI7Wd0ylBpQnfdWf3NCor0Cs7xTtOoOXD5XPOQ6xjyUD9ofO4XzbUUF/t/EKC3fsR5pGRv07v9K21NbTg8Xv8AIFPR1akclx8TeWrwx1guHcXkfFQlmke7qNwLhtCFjWwIsbnwjQE3uBXQctOo1lUV0Kq0nTeLLb4te4EVjcc+XtX6+dDrVYCUslN4FJWIQKVWQgpVLkuB8RjJHWOUhVMcuU2vcE9R0060Vw8Zw8jSpJh0kf2i8C2J2LAh1cMdAfEQbDS+pDcWwjAuWuBICwGa9mBBs1gATa9t6v4bimGjUeEA2F7KCb2119aVWrU4LxNIXKcVyT4mbvmV5pJJ2UHKI0aOJbixKqDuRpmZ2NiQLAkEZhI1SZ1aK99VDFdNSRqSRztpfaq/EOPO+i6Dlffl/Kh2JxzubseVtABp005Vz32nFXUUZpaqK2RqXxWRb3ijA5AEnpb6ovehuN4krKQXka/TKq/kNfeaAlqV6yVO0a0uNhEtXJ8B/BcZRblr2LE2A66mq+J4rG2qxC+uuinbe453oPekDSXrazjbIo9TUtYs/PX+0R8eludJsfJa2cgdBp+lVRXt6z5yvyLzl6js586I8G7PYjFrI0ITLGct5GZQz2DZFsjbBhdtrm2tjYYDXRvkwxIbDSx7NHO9/MShZVb0sxH8JrVo6Uak2peg2hFSe5xzimFaGZlZSl3IZG3SUatGdbeIHOCNDckaEVXY12T5R+yPzpDNEt5QoDqtg0iKbqVP+Kh1Xrqp3BHGxfUN7S72BAN9mAOoBsdORBG4NdiGyxNsdti5wabK7Jye7r+8LZ194s34qL1m3GxU2YEMp6Ebe47HyJo9hZxIoYaX3B3BGhU+YNcvXUbSzXD/AJMmohZ5CxURZSFsGFmQnbOhDKT5ZlHuo1gMWJY1kXQMNRzUjRkPmpBHuq72V7KnGLI7StGqMEXKqnM2UOxObdRmUWFjcNrQLimBn4diWR17xZBnPd38YFlM8anUONA8dzupBN6lOhNU7vjlHW7I1T00rVPLL9mTcdndEVkYqAfGQAbC2hNwbLfc+Y5XrOYk942YgeIeLLojcs2XrbQ6kHTatOcd3kRfDFZCLWtqRqL3W4Ia19DagQwMrZm7sjmbhVJ8lQW19QL9Saq8kj08sZSvygZ3WRWsNAQeXsqAbfk3xovwZIziYRNYxZiGBBIN1YKCBq13yjKN72oa6eGzBrWI8SOug5agXOuw1qKESKQ25BuutnQg3DA2sWHX9eY3veQqS8DjHqunT8ubL5W+GyyYWOZUUCBwFjtdlWSylzY5QcwQBACACSSdhx5+GS+Ika7m51Pn513fh3bPDzxGPFKUdlyurL9G99DlcEqL8lJBvoL6Vj+MdmJomBiR8RC2sUkSlyQdgwUeEjYk2HpqBpp1pwjikYNPo9NUnJV5OL+y/ct/IgUiw+KmchQXUEnYLEjSH4BiaCy4iWV5pJGIEzlim3hzMVRzuwGY+Ha552FrMvCXwkEMEmkjmTESxhrhc5jWJGtobCJjbUXHlVRHuSNbi1/ff+vfSq9R5tx6ltDp44qU/oWsFhu8kSPYu1r9FGrMPMKDbzyjnRqLsnJJM4bLHEHYgxlCdSciqtjlFiCcwGxHO4FcAlKsZrXzDKn7l7lv4yL+irW04dxaErkfw30sw0I6X2tR07pKWE/xmDUdpZVnGD2WwuAcHigRmQ5sxJZ2VV28NtBovh50ViYMoYag7GhaYGPuEAVc0gAB9dS3uW591X0wSJ+zYx+huumtyracxqLV2ljFWRnlO7uyx3dLJah03EZEL5lBCgC6bFjqLgm43AsL70VglVlupBHUbVYg0p50qnFKoQw/EeKvLodFvoP996oA1M6eVREV5OU3LdnDk292eGkTTSbVFK+hsQD1NqCRXcntXhrK4zFSK1jJf0OlRrxKQfWNaFpm1dMb3LZrqbas0nG5Odj7qsRcf+0t/Q1V6eaA6Ug8KcKGw8WjI3t61pOy/A5MeHaKRESMhS7Kz3YgNkCBl2Ugli31hoaEaE5OyQI05N2SBoq9wbikmFmE0VibZZEJsJEvfLf6rKSSrcrkHQ6F8b2GxceqCOcW+o3duT0CSeH/AMSguI4bPGbPh8Qp/wAl2H44wyfnTFSr0pZJDFCpB3sdd4JxmHFR54WvY2ZTo6Nb2HXdT+RGouDesZ8onYFpycTgwoxAuXiNgs3Wx2SQ232JtfUXrM8NknikEkCzCQC11gma4vfI6qviTyO1yQQda65wXHGaMM8bRSC2eNt1PlfdTuDobbgG4HWo1XUV2mmbKc8lujhPD+zOMnDGPDucpCspKqwJJFiHIsQV1BNxdTaxBqT+wcVhgkrxeGZgpiDATB83dqTE2U3JsvhzCxU3Fte5Y/geGnYPNBDIyiwaSNWIB5XI28qkw3DIYwO7hjS22RFX9B5n40ycFNYy4LySkrMp9meFfNsNHEbFgCXI2Mjku5HlmY28gKxPyn42OR8IkbBnXvZGtY2jK93YnleQbdYm6Ub7W9se4LQYcBpgPE7axxX2BAN3f7gsBzI0B5LisNKrvNE2d5GLTCQi8jG5LhhYK1ydBZazaitCMXTT3YqpOKWPUnnwKM2YrZ/tqSj/AI1IP516ICBbvZ7f50n65r1T/tNxo0EgPMAMR+ILr8Kj/tOT/Dy+qzH4nu1ArnqFZKyf7lKS1C2hK31t7ljEYBXNzcFR4WJLNm63YkkDoTrc+VUwdSraMNxfQj7Q6qfy2NWcNxW9g4ABNldWzIT9km11PrpyvfSrGLwgkAB0Yeyw9pSdPh1B0NVk5XtM2aXW1tHUtVTs+f8AaKBqbhuNmgBWCV4gdbKQV119hgVvrva/nVDC4gt7S26MPZYa2Ya3F7bH41fwmGaR1jX2mNh5dW9wu3uNTxQdj1f/AFVYZtXQZh7PvNhzPnZsRIS/ja+YeyASdjYXHIAgWApvafgKI8XdgIjqyyZRbN3eUgi2xYMwJ6DrW1giCqFXRVAAHkBYfpWW7dTsGgVCAbSsSRewHdqPecx+B0pFKtKdTn1/jb7GDUU5ypONPnp9QcB/X+lOvQePiMpPdqAz3FmsSPFsuQatJ5CwtrptRM8IxsQEj5XUsilLr3g7xggtlULcFhpmOgPSmOk1y18PieZl2dqEm2uCzBiXQgqxFr+Y1FjodNasRcScW1J/r/YfAdKpZdSCCGXRlIsQd9R6ag7HlU0aUtuS2Md5RdjScJxCMyAtsSxDHUsdtTva589BRiXCqTe1m+0vhb4jf33rIQCjeBxTKLbjof60ro6btDFYzX1NtLUbWkE+5l5Si3nGCfiGA/KvK8+enkg95P8AKvK6P6yl/wCjV3sPUxPFcSIkzH3DrWWxPHJGvayjy/nW64hw1ZVysLj9POs/P2TX6rkeorg0ZU0vFycyKiuTKSYtzuxPvqLOep+NaVuyh+2PhXh7Kn7Y+Fau/poZlFGcNIitE3Zhvtj4VUxHAJVF9D5Ciq8H1DnEDAUrU8ivLU0uIVu/kw7U/MpHWUMcPLYuyqSY3At3hAFyhWwa22VT1oLwvhClQ7a35cqNRoFtbT0pL1eEvCKdbF7HccLiUkQPGyujC6shDKR1DDQipxXB4Y8hJjLxkm5MUkkRJ6numXMfWp3lkbR5ZnB0tJPM6/hdyv5U/wD5GnbdMZ+pjbg7gJBtcX6XpwXW/O1cX7N9n/nMwSONAiMO9kCKBGN8ikD9qRsB7N8x5Bu03rVRqOpHJqw2E3JXsKmk02YEiwYqeosT/wB4EflXM/lDxpMgwoxMkgyEzx3RUANgkbiNFYlhmJUm1lFx4hV6k1CLk+haUsVdgPtHxJMRippIrd0MscbDZxHmLSC24MjvY88t+dDGpx/rypprgVJ5zcvU5s5ZSbGmvKcBQyfHsxIjIAFwZN9eiDY8/EdOgNCMXIZQ09SvPCCuyTiOCDAsAA1tb+y45q/UefL0vQzDTyOmjMsZAy3AMlj97kLbbnnfanTx5vDmdsxGa7sdAMxB1tYiwta3iqxan5Yxtz7HptF2Y0sazUkuDxbAcgAPcAK2vZXhBjXvXWzsLKDuqnXW/wBZra9BYdaG9keEh2Mzi6o1kB2LDUuR924t53PIVs6x16lvCvqdWpO/hXAga572qx2bESMNQgEai+hKE3+MjlfcK1PafjQw8dgfpX0jG5F9M9uduQ5tYdbYD5u5lSMjKW7sAXuRnaQC563UHS+29X0tLbJmZ1oxla+5s+xXBxHGJm1d75Sfsnd/Vzr+7lHWjWM7qO0shJymy3LNZmBFkQfWIuLgXtfW16txoAAqiwAAUeQsAKzWPxHfSlh7CErH5nZ5PeRlB6KT9alZOpJyfH5sZtXXVCnl16FXFTd9M0mQqMqooNsxCF2ztYkC5ksBfQDXewkjiqRYatRw0W7nl6kpVJucuWNgiojBHTIYqtxrTIoKRIq6UqeBSp+4wA43i0at3cYaaT7Edj5G7eyLc97UxMJO+sjCIfYiszfxSMD/AN0D1qjgsdl+hwUN2sM0km55ZioICrvbMRbYLWg4bgpVBM0pkY20AUIu+i2UE77noNBQlFRWwtWKz4emGCizRUwxVmcWTEENBVHG4iOMXZh6c/hRXi+BeSMrG+Vuv+l6x+J7LYga2zH1q8KcX5mRQT5M7i5M7s1rXNQkUc/4bxH+GakHZSfoPS9b+8guo66QJw+OdB4WIHSpf7Xl+1+Qoj/wtP0Hxph7Lz9B8RVc6T9CrxPOFSYnETRwRMM8jZVzGy6KXJJsbAKpOx2rrPBvk7RQDiZ3mPNU+ij3v9U5z09oA9K428UuHkVrtHIpDIw0II2Yf1Y6g6G1a8fKpjwmW2HL7ZzE9/XKJct/y8q1UVRSu0i8Yw5Os8S4jhuH4fM+WGFPCiqoFzuEjRd2PQVxvjnyk42aQtFIcPH9SNMpNuruQczHnbQbC+5znGOKTYmTvMRI0j6gFtlB+qqiyoPQa871Ry1eda+0S0pegZxXbLHuCGxk9jp4WCfmig/nQRZ2GxOpudTck7sTzJ6nWvCtIIaVKTlyVe/J62Jf7R+Nepi5Bsx+NTQcOkf2UJ91FcL2ZY6uQPIamkynCPJRuK5Bo4lIUKlrBrAtzUEgHXlppflerqOvsi1gOWwHu205VocJwtIxZV9b638v9qH/APDm6d4RHawAQBwOhe9jbyUE25b0h1KctuDo9na6lp1JSXP5YFYcXCtzIJ/HY/kLD3VLVdJ1QZJWWN08LKxANwLXF9wdwehq7hsJLMLxLZeTuCFP7q7v66DzqSi778Hof1dCnTU3JWDnZ3j6Qp3UtwuYlGVS25uVKi53JIIB31tbWxxntvDGLRXeQ7XUqB55TZm+AH3hWNxHAJr+JCx67/pt6UxOCSjaIj0WiqFFvKTv/Bx6vakXfBff89yJ+IytKZna8h/IbacttNNANBzvLDxRlmSV7sFK3sLmyOHGnP6w/ipw4PN/ht8DVWSEqbEEEVovGTObGtJVO8T3Nt2j7YxmPu8KxZnFjIAwCKd7FgLuRoLezqdwAc3BxyVAFGWwAAFhoBoBpyFDAtOtVI0YRjilsXr1ZVpXkHE7TyfZW9FcDxjESezED7jb41kUaxuN6Lwdo51Fg2noKpKjH/FGdwXQ6JhlNhmFjbUA1aQVzY9rMQL+Iafd/kKM9mu1TyyKjgMG2Zf1pfdSSuBwa3NpXlMBNKqFQBwficMKCIESSe0Uw6M9rge0+xPVmI9ANKKQ4mZ9o4kB2zyln96RrlHuc1zE4TTKuUDc5lLm/XxG35GpMMYwf2eHkINvGGAv6mdUrSlGXAuNSL4OtstNy1lk4nNFAAIUj70qkLLN3gzSWAYIS3hAu2jW086KycciXvbXZIBZ3vcZhtECfbkPPofWlOkxh7xbF9y0Tsfombu5PulrlJb7gXBVuVmB5ayS46MJI+bSJmV7bhlt4fUlgB5kVjuK9r0ngMRS7t3WbcAG/eObEXKqAE6scxsBa4vC4lmiZMzFXbOW5kjvBz5nOreq1eVHFeIrJqK3DMHGCxZi2UtbvJF1MaXOTDwjnI2rE8tSdtLuDgfFAAAw4ZdAqnxPbln9dztuPEdRmsBEi/tTlRQWfLvbQd0n3jYC/RWa4tRaTtG0ndRBDCjWzLFo+S9ggYkZFtYX05nS1iWr+UCdzXRYQKoVVAVQAoGwA0AoTPimkkMOHtdf2ktrpH90DZpPLYa32tS7Q8SYsMPAfExCswvpmsAgI20IJPIeeohWfJlwmDtm1zy8gRbMw5aczsNFFzsmMOrJtcWN7KxvzYNzYnMWP2mJ3NUT2MH+Ifh/vWwwWC7tAoLNa92Y3Ykm5YnzJ25bVMYqGUlwy12Yxexyc2Y/CpE7IxDfMff/ALVrRDXvdihlN9QXZl07NQj6l/UmrMPCo19lFHuo6Y687qqtN9SrW4J+b0vm9FRBTe58qrgTEG/N6Qw9EzFSMVDANgY2DUkEqCRsSASPTpUncUQENe9zRx9SWKCYepVgq2IqeEo4ksD5oWynKBmtpfasbiuzWKkYswBJPUV0MR07JTINx4DF24OajsliPsj4ilh+y0jsyq0eZTZlDgsPUC5HvrpeSqPFMLC4BmCAA2V2IVlJ2yyXBU+hpqqPqXyZjYuxMh3dR8TTp+wjkXWcBuhW6n37j119KPzLiYBmjb5zDvlfWUDqsijxj1BPrvVrAcVjxKERuUcjbw51+8oN1YC++o60c5J3uDNmAxXBO5NsRG6nZZYmA9N/C/7rFT5Uzh/EDhpg0eUk6NYEBxtmZG1Rr2BI01uNL5i+M7TTDPCwjlIJBzxlc4BsVZDYfC1t/EKDTFGIyoyg62Y3KnoH3I6X13Gu5Y5tLxFJTa6lzjqzYiZpYGIjYJlGe1iEVWUjNoQwIPmDSofJApNyKVGOoilawFXRIp3qnxZisRykjUbabmvaVLp+ZfMTDzIMcWxD9zhvE3hzZdTpleG1uluVAJpW7p9T4Uuup0LOwJHS4A+FKlWpc/X3NT6nsSgLEALAgk+ZAFietEcOxsNeteUqz1vL9RE+B6jxe4frVfiGq68yP0NKlVKfmQIeZF/CSHxtc5hFOwN9c3dP4r9dTr5mtH2MFhLbTVRp0ANh6eVe0qMuPuMXIV4/Oy4aVlZlYISCCQRpuCKsYKQmKMkkkompPVRSpVX/AB+o1cE2c9TXpY9TSpVVAY13PU00Oepr2lUZUdGx614zG29KlURY8zHqaaznqa9pVA9T0Mb7mnKxtvXlKgiMkzGvMx6mlSo9AdBZj1r3Mete0qgGK+lRYlAysrAMpU3B1B0O4NKlVlyFGE7KYhlxKorMFKsSoJCkg7kbGo+0hyYiYp4SrqVK6EEqhLC2xuSb+ZrylV35ikugNlY9/iNf+Y3/AJm/kPhUgpUqXV8wir5j2lSpUsof/9k="/>
          <p:cNvSpPr>
            <a:spLocks noChangeAspect="1"/>
          </p:cNvSpPr>
          <p:nvPr/>
        </p:nvSpPr>
        <p:spPr>
          <a:xfrm>
            <a:off x="155575" y="-144462"/>
            <a:ext cx="304800" cy="304800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6156" name="AutoShape 15" descr="data:image/jpeg;base64,/9j/4AAQSkZJRgABAQAAAQABAAD/2wCEAAkGBxQTEhUUExQWFhUXGBoaFxgXFxgaGBwcFxgbFx0VHBcaHCggGhwlHBccITEhJSksLi4uGCAzODMsNygtLisBCgoKDg0OGxAQGiwlHyQsLCwtLCw0LCwsLCwsLCwsLCwsLCwsLCwsLCwsLCwsLCwsLCwsLCwsLCwsLDQsLCwtLP/AABEIAMIBAwMBIgACEQEDEQH/xAAcAAABBQEBAQAAAAAAAAAAAAAFAAIDBAYHAQj/xABKEAACAQIEAwUDCQUGAwcFAAABAgMAEQQSITEFQVEGEyJhcTKBkQcUI0JSYpKhsTNygtHwFSRTc8HhFkOzg6KjsrTC00RUY5OU/8QAGgEAAgMBAQAAAAAAAAAAAAAAAQMAAgQFBv/EADERAAIBAwMBBgUEAgMAAAAAAAABAgMREgQhMUEFEyIyUcFhcYGR8BShsfFC0RUjUv/aAAwDAQACEQMRAD8A2FqVqlK05YSdq3NlSALSyVP3B6UUwPBiwu2g5daq5pK4QOAav4DiBjFjqKIT8CFvCTfzoRPhipIIoZRnsQvzca08K1Ww/FXU66iqRQ00rUUIkLuP4iZBa1qHqhJ6mpMtWcBIEcMRe1HaK2IKHhMhIGUi/WiQ7OjTxa0RHEY9NasidbXzD40iVSYbIbBh1QWUACqvFcEHTQeLlV2GUNqNRtT7Uq7TuEzP/Dz29oX6VXXgkhJ02rXGqrY6MG2YXpqqzBYx2JwZQ2YVDko7xvEq5AXW3OhJWtEZNq7AyuFrzLVjJU0WAdtQCaN0QpZKaUq5NhmXcGoxFptUuQr5a9C1biwrMfCL02TDMpsamSIVwteZKsrhz0NeGOpcliAJR3A8ABUFjvtQkJRnB8YKrZhe21UqZW8JAzhMMEUKOVethEJzFReq2F4qjbmxG/l/Kpv7RjuBmvf4VlalcOxYy1Q4nwpZbciOdErVVxmNWP2ufShFu+wQG3Zk/aFeUSPHI/OlTcqoCp/ZDgi40vrajsUCqLKAKlobxnDTsA0EpRlvdLJlcHqzIxVhyIFtSCNiFym5ckSLzRA7gGpKyp4zIpCy4mPDtoLYrDlbk8llWZY5P4CfdROODFML/OYSOqYc/qZ2FVCF6jeIE3IBoa3DcQf/AKyQekUP+qGqmMieBDJNxGRUBALPHhwoLEKNRGNyQPfUIF/mEf2RQ/iHCRa6DXpWHxfylSwzFVEWKiBHjUqjEdVdHdG5aMEN73toa2/ZntPBjULQsQy27yNtJEJ2zLfY2NmFwbaGrKTQLA6Xh8gFyptVXLWo4txSHDR95PIsaXtdjuTsoG7E22FzWExHyh8NJIjSaQ/dRVP4ZHU/EU1VvUlgnUPEIWeJ0V2QsrKHUkFSRowIIOnkaCHtvhb6idB5xFvj3TNRXh3FYZ7iGVJCBcqrDMPVD4h7xV8kwGSwPa7H4FzE5DEalJgXuNs0coKsyH7RzdCAdASf5VZyLHDRDqVnYH4GD/WjPFOGR4hMkq5hup2ZTtmRt1b0353Fcrx0JgeSOUi8bWLHQEWBVxysykG3qOVJlHF3CjofCO2iTyCJg8Tt7AZgyvzsrqfatrlIBPK9Hgb1xD55GwOrW0sVBuCNQwtqpBFwxt5VvuB9uUeNQ8c0sw8L9xGJASCQHsrXXMBmsRpcjlTIVPUhuMLg2far2F4Qb+OqXAO0KlbGDEpr9eAj/WtLBMrbGhKb6AKw4XH0q4iAaCnCvbUttshDNAGFiKSYcAWAFvSprUrULkIYoAt7Deo58GrkFhtVq1K1S7IRLEByFDOJ8NLG6D1oxalaipNbkMhLhWXQi1V8XG/hRNJJGCRm2xYEl7cwiKz255Lc62rIDuKG4RRLiHk+rCDEnm7WaVvO1kTyKyCruq7EAnajg0OGwvfwxhHwwDZgPE8eYd6jtu+ZbtdifGA24qMi2lEu3cl8L3P1sQ6QgeTNmkPuiSRvdQ5zr60aT23CyePHSAWDG1VppCxuSSa8izyO0cKZ2W2clskaX1Cs9j4yNcoBIBBNgReONiWdGXI8bZXW97EgMCG+spVgQdOYIBBAYnG5D3LXtSZa8q1wWD0PFGFgbGjCPcXFZq1SpiGUaE0iUE+CJh6Zlt4rWPI0F4jwnAQq00kECgbssShjmNgBkGZmJIAAuSSAKhaQnck0Nx+PZ5MI1j83ixQEkhtkzGOWJQOZCzMgLWyg21NjajhZEuWXwYyGT5pJFGAWNsW8MtgL3Ko4QaC9mcedtqz/AGoixM2HvA+NXDsuomSJ42Rl2cD+9IDf2iGtzW1bftQl8LJoSBkLqNSUV1aRbDe6Bhbne1EUkDAMpBBAIINwQdQQeYqgT5ixneB+7AKEAFmuGIBF1ynVXDKQQ1yCDerGA4tNhJUnjfxJ9Yi2hteOQDRom2JABU2a1xejnbzALDj8QqWClldR0zxoxX0zFj5AgUAt5X/19fKiE79w3jWHxmEWWytHIpDRuA1iNGiYagkMCDWG7Q8LSPxBc2HJsyOM4izGwYFrnuixAK65Lgiy3tmvk04l3Uz4Zr5JD4L8pFUFfxxjKT9qJftV0uaBXUo4ujgqwPNWGUj4E0XTjONmMpVpUpqS/s53jOz0Z/ZkxnpqyehQnwj90r76zuKwpRwsi2dbMut9vrxvod+YsQd7VtcLfIAxzMt0ZuZZCUYnzzKah4ngVmTKdDujW9ltgfTkRzFxXOp6iUJYyO5qNBCrDOmrPn5gnAdq8TEpU2n08Pek5x0+kGrjybU/aFAuJjv5DLN43NtSLCw2UKNAovoNfO51p7cwRYgkEdCpII9xBFVJYVuWexABOuoGg1trsq/metdDJs8+1YbLgIza6nTbxMAPRQbD3UR4Vi5MM5eCRlJADBgHRgtyAVbXTMdQwOpoNg+NRyNl1B5Zra+W+/lRI1CHQuyvatMSxicKk4BbKrXV1G7JfUEc1Oo5XGta7DzFTda4HLOcOoeO4kWRWjI3zggD1FgQRzFxzrsXZPjLYvDJM8fdOQMy65dQGDKTurKwPOxuNwabGV+QM06cTa4vRWPEKRcGs5SaQAEk2ABJPkNSfhRcUC5p1cHnTr1mYpTYHUXAJ8r8qv4TH5RZtRVHAgYrwmqh4ilr3oNxbHyFHKe0FYoAM2oBt4frG/LntzoKLIaQnl1qnxDFZLW3qhhuzuClRXMUeIzgHvZQJXfnm7xgTvyFgNgBa1CMdhPmUqgyMcNLcRiRmdopQC3dKxuzo6hiqm5DJYXDAARavuEJcR4w+ULGB3jsEjB5u17X+6oBdrfVRqNYDCLDEqA6INWO5O7Ox6k3YnqTQvgPDWzd/MMrEZY4zb6NCQSTbeR7DNyAVVGxLe9qw7osCIziUnvFXLcxKLst3YLZiVQ63s7W2qSabIBWn+czfOTfIFKYcfcYgtNb7UlhbogXYswp+FhfEMUhayqbSTCxCkbpHyaTkTsnO58NEIeByym87CNOccTEs3k8thlH3UAP3iNKPQwrGgVQqIosAAAqgcgNgBVnOysiWI8DgkhRY41yqt7DU6k3LEnVmJJJJ1JJJrGJP3uJxcq+x3qxIQfa7hMjt/8AsZ1/go9isXJigY8MxSI6PiR0O4gv7bW/5nsre4zEWAaHDxxTTQQALDEIgEBJCOyszoLnTw901urk7k0Kb3ITKtKpQKVPIWSK9tTyulK1VuAiKnW2hsbHz5H41Y7NNFJgYlspRYhHIjWIUouSSNwdLhgQQfOo8tUMbwLDTEtLBG7MLMxUZiBoLnnble9uVUkrguE+GYiO1sKHkA5tLIYgDqLMxbQizAKD4Sp0DAl2ChWKXK0QjL3KFJGaItuwyEKEfdtF1AY3vepezB/u6g+2pdJCd2kVyHkP75Gf0cVJxxfoww0MbxvfoFdc/wAULL/FSi5yb5WMLkx+e2kkUberKWjP5InxrDz62Xq2tugBY+42sfWujfLQP7xhv8qX/qJ/vXNlN5DbZRb3tZj8AF/FRIO8eclWynKhBtexV2IYaixBIIPkOldX7J9pVxS5HATEKoLqPZYaAyxnmt9xupIB5GuUoSH8ivv0Jv8A+YVah4gYHjmX2o2zLrYHkUJ2yuLof3h5UU7ENvGuVpkv7OInv5Z5WlA/DIvxoLx7izQyosbKSy+KNlvbUkSXBW19rZuQIB1rVca4U5k+dYZTIsqr3kYsGawGSdL2BbJYMpOoC21Fjie0XElN441JOYGe6MrqUIsLMAS1wNLEhV8wKwug1W3WzO3HWRel2laS+/0BsspYljqSSSdtWJY6chc1FNGGUqb2Oh9OY94099e5gdRqOVtfzpra9fdcfpW04jd9yXAcGhxE0UUgsrOq3WwYAnKMpsba2qzxTgs2DkEUxzKb9zMBpIBrY39mQDdffqNaoRYhomDjUKwYHmpQhlv1W4Fzy6WrrfaXiOGOBaaZe8gZVYLsfFYqQw1Vhe+Yaixrn6rUToVYWV4va3x+AyMFKL+By3g3BXxZkZb/AN2iaQDTxOWISI3G5RH162NF+AdtZIIFhSBHCM4VmlYeFnMijKsZ2VwN+VEOyfajD4VoYVjsuIkU5ifF4gIlYm3iJeJySbb6Vi8QojllRRfK5AA6L9GN7ADwdafQrTdWSkrLa3uVklZG0bt7iDtHhx/DI3594P0qpjO2+Jde7KwEP7X0cg8IPiH7Y6N7P8R6aZVcUOQOa5GU6HTS56Dz8x6VJoBcm7Hy3tsFXoOQ9TzNasmVsbM/KDOAWaKA26GRT+rak8upqzhflCNvpcNrv4JQbakgWZBew0vfcXrBopJu2ltl0NvMnm35Dl1L81tyBfQXO56DrRyZLI6Xhe3uGb20mj/ejDf9JnP5UUwnabCSWy4iIE7Bz3bfhkyn8q5FenFv65UcwWO4YEmKVHjNkkcLIo9hi+glHIOGtcj2gTe5AIOcWiuqMBcxyI48gDlcjz7tnrhHY6QRY2CQCyq4aXKLAJcIZGAsCFLqbm9hc8rj6EWqN3IOrzKL357f18K8kcAEkgAC5JNgAOZPIVVj4ivdtKxCRDUO5yjKPrm/sr0vuNaqQmxMrAeFczHYXsPVmtoPQE+VUJOGZ/FiX7wDXJ7MAtrcpfxnbVyRpcBaqzcakk/YIEX/ABJgdfNYQQxHm5T0IofPw1ZSDOzT2NwJSO7GoIIhUCO4I0LAsOtWUWS5LjO0TzjJw9Q/I4pgfm6Dqn/3DdAvh6sNqbwrg/dpkXM2pZnc3d3Y3aRj9on3DQCwArQ4Rlyi1tBUykcqKdgbgf8Asx/L40qM2pUc2GwHtXhFZg8bm6j0yivf7bm6r+Ef6U3BhwYawuODuyAEFb325G1W7Vk8NjmR2cWzNe9xpqc21+tG+EcTMhKuAG3FufUW61JRsBxsX+ATAYjExjpDL+NDEf8A04PvNX+Pn+7T/wCW9vUqbfnQThEluIyjm8A/8Jl/+Y0a4vqES9s8iXPRY2ErE+WVMt+rikS5Ccl+WLHE8QEYUt3cCWA3LSyP4B5tZAKxEUBQZXBDj2wQQczanQ6gdPICtvhIlxeOn4gw07xlgBGuVVVFlNxpeMKVH/5CeYNW+N8JXEJyWRfYfp909UPMe8agUCHP8v8AX9f1pTZr2tvfTkd9NjofSppIypIYZWUkMOhGhF+frzGtQYpSRZb3JsbG2nPXlppfz0okK/CcdKVKrPIYhoLM62+6Mpuo8r+61WEAAsBYcgNBUXzW9iTawsAnhAHS48RHvt5UxcMy7Ox/eY3+LBlPplFQhZZOamxOp0uD6jr94a6c6Xf29vw+ZPh/Ht7jY+VVziGX2o2I6qLnf7IJv63HpUwlR7jOdNwCyketrMPQ1AE/6VquxvBMRjsFPg7BcMHskzk+A3DlEQayjWxF1ym/iN7Cn8n3B8HNO8c8cr3jJjWM4hbsGGYkxsBsRqTbU12HgPC+5VUjWSKFBZUaRGO+1gG0O5Je5NLnTjPzLh3CmzlPHux+EwT4OHEYoExhnQDJAxVWzZnmklZQM5IAVSxubDQkN7XcMw7YODGYOORFldgxLzSljndSQJAUQXXOHJW4NsvTrvaHguHxMLLiYFmUKxtlu40+oR4lbpYiuc40tj+G3EeIwiYNEtHNAixyOsZTJEAwYnUgA6EuB6WAYHgXZvF4hpDBD4cwBkd0AuFBK3Lb+IHRWAudOVavA/JviN3mhQnchZJm9Lkxj3DSuk8L4UmHiWGO+VLi5tckm7O1t2ZiSfM1YmYKCxNgNz+VMSBdnPn+T6FEZ5sVKFRSzMqRIAFGYt4lc6AE71goMOoBZ8+U6nMRnVA2YJmUAXC7kW1ueldK+UftHDHgpIw4Mk9kRdRcF1zkm2ihbgn7wHOuXmR3uq2JOjuRZQCNQq+h569eVY9W2rJfNnR0EE8nLd2sjrP/AADg76LN/wD0TH9XqKf5PMOfZedPRo2/6kTGqvZY4dsLHPicXJI6i0gkxLKiFGMZ+hjKjLpe7A6ak1t8I6lfCLBSVta1ipsRb8wdiCDzrYrM5zTRjcN2FeCVJYZ4yVv4Z8OHUhgVKkq4tdSRcLfU+d9fhuKtDEI3QxW0WQZ8TCovs1ssii32gAPtaVaAp9qjSBcDScfwjkFsSca4YZYMOmZQw1B7tL22veVyFIB8NWI0lmbvcSACDeKAHMsX32baSY/a2TZebMR1qCOYNfLqB9bkSOQPPzOw23vaJEuKRwASxsBuTTMNOHUMpBHUf1pWd45NIXyuQALEKL218+ZqpgMS8bApuSBl5N5WFNw2LqGxshptXqsRzpsDllBKlTzBtepAKoUH9+3U0qbavagTEsK9tV/E8NkQXYWF7bg+7Sh6Tqb2uwBILKjtGCNCDKqlAQRYgtod6dkhtxKKmhZlIZdxrU2B4ZNiD9FlSPnM4JU9RGgIMh+8SFF9M2oB/DdjMMB9MHxBtqZ2zKf+xW0Q9y1SVRIlzOTY91xIxMSB2UEGMsFLI6rnRWOitmjQgnQ5LaXuJMVxtsQzd9G0URUiTMUJKaM0K2bRWI+kka11QKq65xS7Tcc4XhpTCvDoJWT2ysUCKrAE5Q1r5gbA7AXOpItWP7U8ahmYphO8GGYAuJMxzEG5VMxLrCb6g75QAACbryT6FTzDdqLYp5GNsPJZdrFQuiznyNzfopX7NbL+v965caI8F45JhxlA7yEbITZl/wAtzpb7jadCKowXNH2i4GZvpI7CQCxB0DgbC/JhyOxGh5EY+SMglSCrDdWBBHqP6vyrdYLtDh5LDvAjH6kv0begzeFvVSRV3GcOjmAzoHtseY/dddR7jQJY5dC5DFCCNLqb3Gm6g87bi9ja/SrBFazinZaARsVYxuBdC8ngDD2b5tbcjrsTWPicMoYbEXG3wv5bUSCmBtdfaGo8yPq+/b30a4P2YTEku8xjiA+jlSNhI97G6gt4UG2t7kaaa0KAre/J4I5MLOjDxwszLqfYlBddL20cSD0Aoq3UnzKWF7JYmKRZMBikkeM5l71GiYcrEqGVwbkEELoTrzrouE7Q4nIO94dMJLeLu5sI0d+oZp1a3qt6H9mF8b/u/wDuFH8QSFuq5jyFwPiTRkknYDunYpYiTEzjKyx4dL7q7STWtyICpGfO7+leYfgsSlWys7J7LyySTODtmDSs1jruLb1ncdjWa7yOAoBJubKoGpPkABqfKsrLxbGyEmFTFH9Qtl7xh9ohm8F/s5b+dVqONNXkx1PTzqO0dzrYFD+PyKuHlZjZVUsx6BdSfyrmKdpcZD+2BK9TeP3mRC8fxC1Z4/2zM+GEHdyAs652OXVE8VvCxvdwnS4velvU00rp+w1aGrmk11MP2gxMkkucizSEBV3CKPEAddSo8wMwZuYqaCBSLHxW5G2WxvqFGnXqbg6nczOlyrbFTcX8wVP5H8hTcJIY8XCe47+OQ5JUGfNYkEumQgq9rm46a1zu8lXai3Z+51nTjpk52uvb+x3zdN8i9PZG29re6jHZLGYnCwNPhZDLDHJkxEDghUYAKCdWKqQotMptf2ksKOdtexLYQGaEtJhwfFm1ePXcn60f3t10vcXIs/JdxCCOSbDyIgOII8RHtkLl7l76G4Jt1uw5irUMqc8JvngVqnCtSVSmrpcr5m34LxNMTCs0d8rbhhZlYaMjDkwOn5jQirpNhc7DU35W53rmRxzcJxeIgVc8b2aNSdToMjXuNlvGzG9+6U1Lg+33fyZJkSFALgElklIO2bT2dCEt4ieYGvQp1VJ2b39Dk1NNJeJLw+pqcNxNsQ6qVCwnpcNJoT/DH+beQ9o9IwVbkqqgbkhVAHnsBWIgxkpYMg7sD60gvIb3BtGdE33e56pRLD8QCkMY87jZ3cs4/dJFk9EAHlWhx9BUoehX4vi1OIBUMw8OoWy201DNYMPS9e4mVPnAcWyhlPh20tfl5V5xCfvXz2tcbXvt7qq5aYlsXSNMONQ/aP4W/lTk4zCT7R/Cf5VlredIVXBE7tG6ApVm8LxmREC2U2G5velVcWL7uRJ2p4jnwswjzK4RyDoCLI2xvoehPOtXwnuu5QYfL3KqFQL7IVRbLbla1iDqLa1huKSBVUnW0kTlRqzJHKjyBVGrHIp0AN9uda8jByBZ7Ydw9islozmvsQ31jtaqTVizVgqB0oZ2o4icNg8ROou0ULuvqqkj3XtVzG4xIlzObDYWVmJJ5BVBJPkByNZfHdo/nMbpBHZGBV5J10ysuoEHtEkG1pMgF9m2qiTZDiDDk3iNzcnUknUsepJuT5mvC4AJJsBzJsPia2TdicKlgMVMoFvDnhY6Da7RlqtR8EwkADxxNIwK+OQPJYZhexcZVNjuoFMUGSzMtwLgGIxZHcp4d+8kOSO2moJBZ9/qqR51qD2ASIqJpmlJXURju0BudiCXPrmHpRfC4xbEO1mDMPFp9Y2FzpoNN6tjLa4sR5a/pVsEg4kvAuzOBVLnDYctc6yIrty+tJc/nQrinZzBmV7YXD2vpaGMD8haiGcC/wDW9rW+IpEDytVU435Aoq4Lg4Jh0IKYeFSNisSA/HLcVj+1PD+6xBIHglu48nFu8X3kh/426Vumxa3Ive3n68/h8aodosCMRAyoR3i+OO+niW/h/iUlP4vKqd9TlsmRyi+Dn1qKdl8aYsUgzELKDE9tAc3iS/lmXL/2lCA9wCNiLj/f9KayXBsbNup6MNVb3MAfdUTAdiwGLaJiVANxY3v1vyIq63G3P1V+B/nWd4XxqOaJJMyqWUEgkeFtmX3Nce6r/ep9tfxD+dM7yDfKL+Fgvj2UxLERfvZUX+FA8zj0YRBSOYY1BT+PEZsOQQbTEGxH1oZVB/EVHvpgFczWyvNHoOyVHupNevsKgHFuGBAZIwAo1dBoAObr0tuV2tcjUanMRIEUsb2G9gWPrYakegrO4zj+dXyKDG2ZFfW4v4S5BHs6nTTlyJtkSv8AI6FWUV8yhTYsSyMrJnDKbqy2BUjYgk6/mORpk+IVTYnXoASR62Gnvr0MTsp99h/M/lSYprcrJxl4bnXeyXbuLFKIcSFinPhKvYRy6WOQ3K3I/wCWTfe1xWL4j2SkSbFBAxhw9yuUFpHGQSrFGt7s4DBcxOlgdSbVjpseImgaVAYWlGZihkjIjZSwt4RJbS6g8+Vdm4PjEZfopoWiAvmijyxi+ts5kYA63ty52rdUk5QTlE4W1GpKNKWzMVwSYYxpIJYpnIw2bEyTxRowkumTJI4MosO8GZm2W6hbVmsDG6SwFwRKssFxtlzvGCAAeavv97ltXQsJ2oj4hipcJAM8CLeeb6rqNO6TqGZspb7Kvb2gQH4hh+94u9hojpK2mn0UMVvL9qU/CelWu5VI7Wd0ylBpQnfdWf3NCor0Cs7xTtOoOXD5XPOQ6xjyUD9ofO4XzbUUF/t/EKC3fsR5pGRv07v9K21NbTg8Xv8AIFPR1akclx8TeWrwx1guHcXkfFQlmke7qNwLhtCFjWwIsbnwjQE3uBXQctOo1lUV0Kq0nTeLLb4te4EVjcc+XtX6+dDrVYCUslN4FJWIQKVWQgpVLkuB8RjJHWOUhVMcuU2vcE9R0060Vw8Zw8jSpJh0kf2i8C2J2LAh1cMdAfEQbDS+pDcWwjAuWuBICwGa9mBBs1gATa9t6v4bimGjUeEA2F7KCb2119aVWrU4LxNIXKcVyT4mbvmV5pJJ2UHKI0aOJbixKqDuRpmZ2NiQLAkEZhI1SZ1aK99VDFdNSRqSRztpfaq/EOPO+i6Dlffl/Kh2JxzubseVtABp005Vz32nFXUUZpaqK2RqXxWRb3ijA5AEnpb6ovehuN4krKQXka/TKq/kNfeaAlqV6yVO0a0uNhEtXJ8B/BcZRblr2LE2A66mq+J4rG2qxC+uuinbe453oPekDSXrazjbIo9TUtYs/PX+0R8eludJsfJa2cgdBp+lVRXt6z5yvyLzl6js586I8G7PYjFrI0ITLGct5GZQz2DZFsjbBhdtrm2tjYYDXRvkwxIbDSx7NHO9/MShZVb0sxH8JrVo6Uak2peg2hFSe5xzimFaGZlZSl3IZG3SUatGdbeIHOCNDckaEVXY12T5R+yPzpDNEt5QoDqtg0iKbqVP+Kh1Xrqp3BHGxfUN7S72BAN9mAOoBsdORBG4NdiGyxNsdti5wabK7Jye7r+8LZ194s34qL1m3GxU2YEMp6Ebe47HyJo9hZxIoYaX3B3BGhU+YNcvXUbSzXD/AJMmohZ5CxURZSFsGFmQnbOhDKT5ZlHuo1gMWJY1kXQMNRzUjRkPmpBHuq72V7KnGLI7StGqMEXKqnM2UOxObdRmUWFjcNrQLimBn4diWR17xZBnPd38YFlM8anUONA8dzupBN6lOhNU7vjlHW7I1T00rVPLL9mTcdndEVkYqAfGQAbC2hNwbLfc+Y5XrOYk942YgeIeLLojcs2XrbQ6kHTatOcd3kRfDFZCLWtqRqL3W4Ia19DagQwMrZm7sjmbhVJ8lQW19QL9Saq8kj08sZSvygZ3WRWsNAQeXsqAbfk3xovwZIziYRNYxZiGBBIN1YKCBq13yjKN72oa6eGzBrWI8SOug5agXOuw1qKESKQ25BuutnQg3DA2sWHX9eY3veQqS8DjHqunT8ubL5W+GyyYWOZUUCBwFjtdlWSylzY5QcwQBACACSSdhx5+GS+Ika7m51Pn513fh3bPDzxGPFKUdlyurL9G99DlcEqL8lJBvoL6Vj+MdmJomBiR8RC2sUkSlyQdgwUeEjYk2HpqBpp1pwjikYNPo9NUnJV5OL+y/ct/IgUiw+KmchQXUEnYLEjSH4BiaCy4iWV5pJGIEzlim3hzMVRzuwGY+Ha552FrMvCXwkEMEmkjmTESxhrhc5jWJGtobCJjbUXHlVRHuSNbi1/ff+vfSq9R5tx6ltDp44qU/oWsFhu8kSPYu1r9FGrMPMKDbzyjnRqLsnJJM4bLHEHYgxlCdSciqtjlFiCcwGxHO4FcAlKsZrXzDKn7l7lv4yL+irW04dxaErkfw30sw0I6X2tR07pKWE/xmDUdpZVnGD2WwuAcHigRmQ5sxJZ2VV28NtBovh50ViYMoYag7GhaYGPuEAVc0gAB9dS3uW591X0wSJ+zYx+huumtyracxqLV2ljFWRnlO7uyx3dLJah03EZEL5lBCgC6bFjqLgm43AsL70VglVlupBHUbVYg0p50qnFKoQw/EeKvLodFvoP996oA1M6eVREV5OU3LdnDk292eGkTTSbVFK+hsQD1NqCRXcntXhrK4zFSK1jJf0OlRrxKQfWNaFpm1dMb3LZrqbas0nG5Odj7qsRcf+0t/Q1V6eaA6Ug8KcKGw8WjI3t61pOy/A5MeHaKRESMhS7Kz3YgNkCBl2Ugli31hoaEaE5OyQI05N2SBoq9wbikmFmE0VibZZEJsJEvfLf6rKSSrcrkHQ6F8b2GxceqCOcW+o3duT0CSeH/AMSguI4bPGbPh8Qp/wAl2H44wyfnTFSr0pZJDFCpB3sdd4JxmHFR54WvY2ZTo6Nb2HXdT+RGouDesZ8onYFpycTgwoxAuXiNgs3Wx2SQ232JtfUXrM8NknikEkCzCQC11gma4vfI6qviTyO1yQQda65wXHGaMM8bRSC2eNt1PlfdTuDobbgG4HWo1XUV2mmbKc8lujhPD+zOMnDGPDucpCspKqwJJFiHIsQV1BNxdTaxBqT+wcVhgkrxeGZgpiDATB83dqTE2U3JsvhzCxU3Fte5Y/geGnYPNBDIyiwaSNWIB5XI28qkw3DIYwO7hjS22RFX9B5n40ycFNYy4LySkrMp9meFfNsNHEbFgCXI2Mjku5HlmY28gKxPyn42OR8IkbBnXvZGtY2jK93YnleQbdYm6Ub7W9se4LQYcBpgPE7axxX2BAN3f7gsBzI0B5LisNKrvNE2d5GLTCQi8jG5LhhYK1ydBZazaitCMXTT3YqpOKWPUnnwKM2YrZ/tqSj/AI1IP516ICBbvZ7f50n65r1T/tNxo0EgPMAMR+ILr8Kj/tOT/Dy+qzH4nu1ArnqFZKyf7lKS1C2hK31t7ljEYBXNzcFR4WJLNm63YkkDoTrc+VUwdSraMNxfQj7Q6qfy2NWcNxW9g4ABNldWzIT9km11PrpyvfSrGLwgkAB0Yeyw9pSdPh1B0NVk5XtM2aXW1tHUtVTs+f8AaKBqbhuNmgBWCV4gdbKQV119hgVvrva/nVDC4gt7S26MPZYa2Ya3F7bH41fwmGaR1jX2mNh5dW9wu3uNTxQdj1f/AFVYZtXQZh7PvNhzPnZsRIS/ja+YeyASdjYXHIAgWApvafgKI8XdgIjqyyZRbN3eUgi2xYMwJ6DrW1giCqFXRVAAHkBYfpWW7dTsGgVCAbSsSRewHdqPecx+B0pFKtKdTn1/jb7GDUU5ypONPnp9QcB/X+lOvQePiMpPdqAz3FmsSPFsuQatJ5CwtrptRM8IxsQEj5XUsilLr3g7xggtlULcFhpmOgPSmOk1y18PieZl2dqEm2uCzBiXQgqxFr+Y1FjodNasRcScW1J/r/YfAdKpZdSCCGXRlIsQd9R6ag7HlU0aUtuS2Md5RdjScJxCMyAtsSxDHUsdtTva589BRiXCqTe1m+0vhb4jf33rIQCjeBxTKLbjof60ro6btDFYzX1NtLUbWkE+5l5Si3nGCfiGA/KvK8+enkg95P8AKvK6P6yl/wCjV3sPUxPFcSIkzH3DrWWxPHJGvayjy/nW64hw1ZVysLj9POs/P2TX6rkeorg0ZU0vFycyKiuTKSYtzuxPvqLOep+NaVuyh+2PhXh7Kn7Y+Fau/poZlFGcNIitE3Zhvtj4VUxHAJVF9D5Ciq8H1DnEDAUrU8ivLU0uIVu/kw7U/MpHWUMcPLYuyqSY3At3hAFyhWwa22VT1oLwvhClQ7a35cqNRoFtbT0pL1eEvCKdbF7HccLiUkQPGyujC6shDKR1DDQipxXB4Y8hJjLxkm5MUkkRJ6numXMfWp3lkbR5ZnB0tJPM6/hdyv5U/wD5GnbdMZ+pjbg7gJBtcX6XpwXW/O1cX7N9n/nMwSONAiMO9kCKBGN8ikD9qRsB7N8x5Bu03rVRqOpHJqw2E3JXsKmk02YEiwYqeosT/wB4EflXM/lDxpMgwoxMkgyEzx3RUANgkbiNFYlhmJUm1lFx4hV6k1CLk+haUsVdgPtHxJMRippIrd0MscbDZxHmLSC24MjvY88t+dDGpx/rypprgVJ5zcvU5s5ZSbGmvKcBQyfHsxIjIAFwZN9eiDY8/EdOgNCMXIZQ09SvPCCuyTiOCDAsAA1tb+y45q/UefL0vQzDTyOmjMsZAy3AMlj97kLbbnnfanTx5vDmdsxGa7sdAMxB1tYiwta3iqxan5Yxtz7HptF2Y0sazUkuDxbAcgAPcAK2vZXhBjXvXWzsLKDuqnXW/wBZra9BYdaG9keEh2Mzi6o1kB2LDUuR924t53PIVs6x16lvCvqdWpO/hXAga572qx2bESMNQgEai+hKE3+MjlfcK1PafjQw8dgfpX0jG5F9M9uduQ5tYdbYD5u5lSMjKW7sAXuRnaQC563UHS+29X0tLbJmZ1oxla+5s+xXBxHGJm1d75Sfsnd/Vzr+7lHWjWM7qO0shJymy3LNZmBFkQfWIuLgXtfW16txoAAqiwAAUeQsAKzWPxHfSlh7CErH5nZ5PeRlB6KT9alZOpJyfH5sZtXXVCnl16FXFTd9M0mQqMqooNsxCF2ztYkC5ksBfQDXewkjiqRYatRw0W7nl6kpVJucuWNgiojBHTIYqtxrTIoKRIq6UqeBSp+4wA43i0at3cYaaT7Edj5G7eyLc97UxMJO+sjCIfYiszfxSMD/AN0D1qjgsdl+hwUN2sM0km55ZioICrvbMRbYLWg4bgpVBM0pkY20AUIu+i2UE77noNBQlFRWwtWKz4emGCizRUwxVmcWTEENBVHG4iOMXZh6c/hRXi+BeSMrG+Vuv+l6x+J7LYga2zH1q8KcX5mRQT5M7i5M7s1rXNQkUc/4bxH+GakHZSfoPS9b+8guo66QJw+OdB4WIHSpf7Xl+1+Qoj/wtP0Hxph7Lz9B8RVc6T9CrxPOFSYnETRwRMM8jZVzGy6KXJJsbAKpOx2rrPBvk7RQDiZ3mPNU+ij3v9U5z09oA9K428UuHkVrtHIpDIw0II2Yf1Y6g6G1a8fKpjwmW2HL7ZzE9/XKJct/y8q1UVRSu0i8Yw5Os8S4jhuH4fM+WGFPCiqoFzuEjRd2PQVxvjnyk42aQtFIcPH9SNMpNuruQczHnbQbC+5znGOKTYmTvMRI0j6gFtlB+qqiyoPQa871Ry1eda+0S0pegZxXbLHuCGxk9jp4WCfmig/nQRZ2GxOpudTck7sTzJ6nWvCtIIaVKTlyVe/J62Jf7R+Nepi5Bsx+NTQcOkf2UJ91FcL2ZY6uQPIamkynCPJRuK5Bo4lIUKlrBrAtzUEgHXlppflerqOvsi1gOWwHu205VocJwtIxZV9b638v9qH/APDm6d4RHawAQBwOhe9jbyUE25b0h1KctuDo9na6lp1JSXP5YFYcXCtzIJ/HY/kLD3VLVdJ1QZJWWN08LKxANwLXF9wdwehq7hsJLMLxLZeTuCFP7q7v66DzqSi778Hof1dCnTU3JWDnZ3j6Qp3UtwuYlGVS25uVKi53JIIB31tbWxxntvDGLRXeQ7XUqB55TZm+AH3hWNxHAJr+JCx67/pt6UxOCSjaIj0WiqFFvKTv/Bx6vakXfBff89yJ+IytKZna8h/IbacttNNANBzvLDxRlmSV7sFK3sLmyOHGnP6w/ipw4PN/ht8DVWSEqbEEEVovGTObGtJVO8T3Nt2j7YxmPu8KxZnFjIAwCKd7FgLuRoLezqdwAc3BxyVAFGWwAAFhoBoBpyFDAtOtVI0YRjilsXr1ZVpXkHE7TyfZW9FcDxjESezED7jb41kUaxuN6Lwdo51Fg2noKpKjH/FGdwXQ6JhlNhmFjbUA1aQVzY9rMQL+Iafd/kKM9mu1TyyKjgMG2Zf1pfdSSuBwa3NpXlMBNKqFQBwficMKCIESSe0Uw6M9rge0+xPVmI9ANKKQ4mZ9o4kB2zyln96RrlHuc1zE4TTKuUDc5lLm/XxG35GpMMYwf2eHkINvGGAv6mdUrSlGXAuNSL4OtstNy1lk4nNFAAIUj70qkLLN3gzSWAYIS3hAu2jW086KycciXvbXZIBZ3vcZhtECfbkPPofWlOkxh7xbF9y0Tsfombu5PulrlJb7gXBVuVmB5ayS46MJI+bSJmV7bhlt4fUlgB5kVjuK9r0ngMRS7t3WbcAG/eObEXKqAE6scxsBa4vC4lmiZMzFXbOW5kjvBz5nOreq1eVHFeIrJqK3DMHGCxZi2UtbvJF1MaXOTDwjnI2rE8tSdtLuDgfFAAAw4ZdAqnxPbln9dztuPEdRmsBEi/tTlRQWfLvbQd0n3jYC/RWa4tRaTtG0ndRBDCjWzLFo+S9ggYkZFtYX05nS1iWr+UCdzXRYQKoVVAVQAoGwA0AoTPimkkMOHtdf2ktrpH90DZpPLYa32tS7Q8SYsMPAfExCswvpmsAgI20IJPIeeohWfJlwmDtm1zy8gRbMw5aczsNFFzsmMOrJtcWN7KxvzYNzYnMWP2mJ3NUT2MH+Ifh/vWwwWC7tAoLNa92Y3Ykm5YnzJ25bVMYqGUlwy12Yxexyc2Y/CpE7IxDfMff/ALVrRDXvdihlN9QXZl07NQj6l/UmrMPCo19lFHuo6Y687qqtN9SrW4J+b0vm9FRBTe58qrgTEG/N6Qw9EzFSMVDANgY2DUkEqCRsSASPTpUncUQENe9zRx9SWKCYepVgq2IqeEo4ksD5oWynKBmtpfasbiuzWKkYswBJPUV0MR07JTINx4DF24OajsliPsj4ilh+y0jsyq0eZTZlDgsPUC5HvrpeSqPFMLC4BmCAA2V2IVlJ2yyXBU+hpqqPqXyZjYuxMh3dR8TTp+wjkXWcBuhW6n37j119KPzLiYBmjb5zDvlfWUDqsijxj1BPrvVrAcVjxKERuUcjbw51+8oN1YC++o60c5J3uDNmAxXBO5NsRG6nZZYmA9N/C/7rFT5Uzh/EDhpg0eUk6NYEBxtmZG1Rr2BI01uNL5i+M7TTDPCwjlIJBzxlc4BsVZDYfC1t/EKDTFGIyoyg62Y3KnoH3I6X13Gu5Y5tLxFJTa6lzjqzYiZpYGIjYJlGe1iEVWUjNoQwIPmDSofJApNyKVGOoilawFXRIp3qnxZisRykjUbabmvaVLp+ZfMTDzIMcWxD9zhvE3hzZdTpleG1uluVAJpW7p9T4Uuup0LOwJHS4A+FKlWpc/X3NT6nsSgLEALAgk+ZAFietEcOxsNeteUqz1vL9RE+B6jxe4frVfiGq68yP0NKlVKfmQIeZF/CSHxtc5hFOwN9c3dP4r9dTr5mtH2MFhLbTVRp0ANh6eVe0qMuPuMXIV4/Oy4aVlZlYISCCQRpuCKsYKQmKMkkkompPVRSpVX/AB+o1cE2c9TXpY9TSpVVAY13PU00Oepr2lUZUdGx614zG29KlURY8zHqaaznqa9pVA9T0Mb7mnKxtvXlKgiMkzGvMx6mlSo9AdBZj1r3Mete0qgGK+lRYlAysrAMpU3B1B0O4NKlVlyFGE7KYhlxKorMFKsSoJCkg7kbGo+0hyYiYp4SrqVK6EEqhLC2xuSb+ZrylV35ikugNlY9/iNf+Y3/AJm/kPhUgpUqXV8wir5j2lSpUsof/9k="/>
          <p:cNvSpPr>
            <a:spLocks noChangeAspect="1"/>
          </p:cNvSpPr>
          <p:nvPr/>
        </p:nvSpPr>
        <p:spPr>
          <a:xfrm>
            <a:off x="155575" y="-144462"/>
            <a:ext cx="304800" cy="304800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endParaRPr dirty="0">
              <a:latin typeface="Arial" panose="020B0604020202020204" pitchFamily="34" charset="0"/>
            </a:endParaRPr>
          </a:p>
        </p:txBody>
      </p:sp>
      <p:cxnSp>
        <p:nvCxnSpPr>
          <p:cNvPr id="26" name="Straight Connector 25"/>
          <p:cNvCxnSpPr/>
          <p:nvPr/>
        </p:nvCxnSpPr>
        <p:spPr>
          <a:xfrm>
            <a:off x="1103313" y="5437188"/>
            <a:ext cx="2008188" cy="1588"/>
          </a:xfrm>
          <a:prstGeom prst="line">
            <a:avLst/>
          </a:prstGeom>
          <a:ln w="34925"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>
            <a:off x="3330575" y="5437188"/>
            <a:ext cx="1423988" cy="1588"/>
          </a:xfrm>
          <a:prstGeom prst="line">
            <a:avLst/>
          </a:prstGeom>
          <a:ln w="34925"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1066800" y="5729288"/>
            <a:ext cx="3724275" cy="1588"/>
          </a:xfrm>
          <a:prstGeom prst="line">
            <a:avLst/>
          </a:prstGeom>
          <a:ln w="34925"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 flipV="1">
            <a:off x="1139825" y="5218113"/>
            <a:ext cx="292100" cy="0"/>
          </a:xfrm>
          <a:prstGeom prst="line">
            <a:avLst/>
          </a:prstGeom>
          <a:ln w="34925"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 flipV="1">
            <a:off x="1504950" y="5218113"/>
            <a:ext cx="292100" cy="0"/>
          </a:xfrm>
          <a:prstGeom prst="line">
            <a:avLst/>
          </a:prstGeom>
          <a:ln w="34925"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>
            <a:off x="1906588" y="5218113"/>
            <a:ext cx="255588" cy="1588"/>
          </a:xfrm>
          <a:prstGeom prst="line">
            <a:avLst/>
          </a:prstGeom>
          <a:ln w="34925"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>
            <a:off x="2235200" y="5218113"/>
            <a:ext cx="255588" cy="1588"/>
          </a:xfrm>
          <a:prstGeom prst="line">
            <a:avLst/>
          </a:prstGeom>
          <a:ln w="34925"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 flipV="1">
            <a:off x="3294063" y="5218113"/>
            <a:ext cx="292100" cy="0"/>
          </a:xfrm>
          <a:prstGeom prst="line">
            <a:avLst/>
          </a:prstGeom>
          <a:ln w="34925"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 flipV="1">
            <a:off x="3659188" y="5218113"/>
            <a:ext cx="292100" cy="0"/>
          </a:xfrm>
          <a:prstGeom prst="line">
            <a:avLst/>
          </a:prstGeom>
          <a:ln w="34925"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 flipV="1">
            <a:off x="4060825" y="5218113"/>
            <a:ext cx="292100" cy="0"/>
          </a:xfrm>
          <a:prstGeom prst="line">
            <a:avLst/>
          </a:prstGeom>
          <a:ln w="34925"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 flipV="1">
            <a:off x="4462463" y="5218113"/>
            <a:ext cx="292100" cy="0"/>
          </a:xfrm>
          <a:prstGeom prst="line">
            <a:avLst/>
          </a:prstGeom>
          <a:ln w="34925"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 flipV="1">
            <a:off x="2563813" y="5218113"/>
            <a:ext cx="255588" cy="0"/>
          </a:xfrm>
          <a:prstGeom prst="line">
            <a:avLst/>
          </a:prstGeom>
          <a:ln w="34925"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/>
          <p:cNvCxnSpPr/>
          <p:nvPr/>
        </p:nvCxnSpPr>
        <p:spPr>
          <a:xfrm>
            <a:off x="2892425" y="5218113"/>
            <a:ext cx="255588" cy="1588"/>
          </a:xfrm>
          <a:prstGeom prst="line">
            <a:avLst/>
          </a:prstGeom>
          <a:ln w="34925"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3" name="Picture 5" descr="clippencil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60825" y="1420813"/>
            <a:ext cx="1255713" cy="1978025"/>
          </a:xfrm>
          <a:prstGeom prst="rect">
            <a:avLst/>
          </a:prstGeom>
          <a:noFill/>
          <a:ln w="9525">
            <a:noFill/>
          </a:ln>
        </p:spPr>
      </p:pic>
      <p:cxnSp>
        <p:nvCxnSpPr>
          <p:cNvPr id="39" name="Straight Connector 38"/>
          <p:cNvCxnSpPr/>
          <p:nvPr/>
        </p:nvCxnSpPr>
        <p:spPr>
          <a:xfrm flipV="1">
            <a:off x="2855913" y="4341813"/>
            <a:ext cx="292100" cy="0"/>
          </a:xfrm>
          <a:prstGeom prst="line">
            <a:avLst/>
          </a:prstGeom>
          <a:ln w="34925"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/>
          <p:cNvCxnSpPr/>
          <p:nvPr/>
        </p:nvCxnSpPr>
        <p:spPr>
          <a:xfrm flipV="1">
            <a:off x="2490788" y="4341813"/>
            <a:ext cx="292100" cy="0"/>
          </a:xfrm>
          <a:prstGeom prst="line">
            <a:avLst/>
          </a:prstGeom>
          <a:ln w="34925"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8130" name="Picture 2" descr="http://kesyp-therma.thess.sch.gr/aapencildance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89725" y="4159250"/>
            <a:ext cx="952500" cy="1905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58" name="Rectangle 57"/>
          <p:cNvSpPr/>
          <p:nvPr/>
        </p:nvSpPr>
        <p:spPr>
          <a:xfrm>
            <a:off x="1468395" y="215856"/>
            <a:ext cx="6088526" cy="923330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sr-Cyrl-CS" sz="5400" b="1" i="0" u="none" strike="noStrike" kern="1200" cap="none" spc="0" normalizeH="0" baseline="0" noProof="0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Шта је на слици?</a:t>
            </a:r>
            <a:endParaRPr kumimoji="0" lang="en-US" sz="5400" b="1" i="0" u="none" strike="noStrike" kern="1200" cap="none" spc="0" normalizeH="0" baseline="0" noProof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0" name="Rectangle 59"/>
          <p:cNvSpPr/>
          <p:nvPr/>
        </p:nvSpPr>
        <p:spPr>
          <a:xfrm>
            <a:off x="4718052" y="5108598"/>
            <a:ext cx="341760" cy="769441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sr-Cyrl-CS" sz="4400" b="1" i="0" u="none" strike="noStrike" kern="1200" cap="none" spc="0" normalizeH="0" baseline="0" noProof="0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.</a:t>
            </a:r>
            <a:endParaRPr kumimoji="0" lang="en-US" sz="4400" b="1" i="0" u="none" strike="noStrike" kern="1200" cap="none" spc="0" normalizeH="0" baseline="0" noProof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1" name="Rectangle 60"/>
          <p:cNvSpPr/>
          <p:nvPr/>
        </p:nvSpPr>
        <p:spPr>
          <a:xfrm>
            <a:off x="4718052" y="4853007"/>
            <a:ext cx="341760" cy="769441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sr-Cyrl-CS" sz="4400" b="1" i="0" u="none" strike="noStrike" kern="1200" cap="none" spc="0" normalizeH="0" baseline="0" noProof="0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.</a:t>
            </a:r>
            <a:endParaRPr kumimoji="0" lang="en-US" sz="4400" b="1" i="0" u="none" strike="noStrike" kern="1200" cap="none" spc="0" normalizeH="0" baseline="0" noProof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7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1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5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9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3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3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5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7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9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1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3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9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5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1" dur="500" fill="hold"/>
                                        <p:tgtEl>
                                          <p:spTgt spid="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500" fill="hold"/>
                                        <p:tgtEl>
                                          <p:spTgt spid="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7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3" dur="500" fill="hold"/>
                                        <p:tgtEl>
                                          <p:spTgt spid="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500" fill="hold"/>
                                        <p:tgtEl>
                                          <p:spTgt spid="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9" dur="500"/>
                                        <p:tgtEl>
                                          <p:spTgt spid="48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7" name="Rectangle 6"/>
          <p:cNvSpPr/>
          <p:nvPr/>
        </p:nvSpPr>
        <p:spPr>
          <a:xfrm>
            <a:off x="1103265" y="2990844"/>
            <a:ext cx="466794" cy="76944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sr-Cyrl-CS" sz="4400" b="1" i="0" u="none" strike="noStrike" kern="1200" cap="none" spc="0" normalizeH="0" baseline="0" noProof="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B05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к</a:t>
            </a:r>
            <a:endParaRPr kumimoji="0" lang="en-US" sz="4400" b="1" i="0" u="none" strike="noStrike" kern="1200" cap="none" spc="0" normalizeH="0" baseline="0" noProof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00B05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1176338" y="3684588"/>
            <a:ext cx="365125" cy="1588"/>
          </a:xfrm>
          <a:prstGeom prst="line">
            <a:avLst/>
          </a:prstGeom>
          <a:ln w="34925"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/>
        </p:nvSpPr>
        <p:spPr>
          <a:xfrm>
            <a:off x="1030239" y="3611565"/>
            <a:ext cx="1874232" cy="76944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sr-Cyrl-CS" sz="4400" b="1" i="0" u="none" strike="noStrike" kern="1200" cap="none" spc="0" normalizeH="0" baseline="0" noProof="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B05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књига</a:t>
            </a:r>
            <a:endParaRPr kumimoji="0" lang="en-US" sz="4400" b="1" i="0" u="none" strike="noStrike" kern="1200" cap="none" spc="0" normalizeH="0" baseline="0" noProof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00B05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cxnSp>
        <p:nvCxnSpPr>
          <p:cNvPr id="19" name="Straight Connector 18"/>
          <p:cNvCxnSpPr/>
          <p:nvPr/>
        </p:nvCxnSpPr>
        <p:spPr>
          <a:xfrm>
            <a:off x="2235200" y="4305300"/>
            <a:ext cx="255588" cy="1588"/>
          </a:xfrm>
          <a:prstGeom prst="line">
            <a:avLst/>
          </a:prstGeom>
          <a:ln w="34925"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1906588" y="4305300"/>
            <a:ext cx="255588" cy="1588"/>
          </a:xfrm>
          <a:prstGeom prst="line">
            <a:avLst/>
          </a:prstGeom>
          <a:ln w="34925"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1504950" y="4305300"/>
            <a:ext cx="292100" cy="1588"/>
          </a:xfrm>
          <a:prstGeom prst="line">
            <a:avLst/>
          </a:prstGeom>
          <a:ln w="34925"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 flipV="1">
            <a:off x="1139825" y="4305300"/>
            <a:ext cx="292100" cy="0"/>
          </a:xfrm>
          <a:prstGeom prst="line">
            <a:avLst/>
          </a:prstGeom>
          <a:ln w="34925"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1103313" y="4451350"/>
            <a:ext cx="1752600" cy="1588"/>
          </a:xfrm>
          <a:prstGeom prst="line">
            <a:avLst/>
          </a:prstGeom>
          <a:ln w="34925"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Rectangle 24"/>
          <p:cNvSpPr/>
          <p:nvPr/>
        </p:nvSpPr>
        <p:spPr>
          <a:xfrm>
            <a:off x="993726" y="4524390"/>
            <a:ext cx="5259325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sr-Cyrl-CS" sz="4400" b="1" i="0" u="none" strike="noStrike" kern="1200" cap="none" spc="0" normalizeH="0" baseline="0" noProof="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B05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Књига   је  зелена</a:t>
            </a:r>
            <a:r>
              <a:rPr kumimoji="0" lang="sr-Cyrl-CS" sz="4400" b="1" i="0" u="none" strike="noStrike" kern="1200" cap="none" spc="0" normalizeH="0" baseline="0" noProof="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B05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</a:t>
            </a:r>
            <a:endParaRPr kumimoji="0" lang="en-US" sz="4400" b="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7179" name="AutoShape 13" descr="data:image/jpeg;base64,/9j/4AAQSkZJRgABAQAAAQABAAD/2wCEAAkGBxQTEhUUExQWFhUXGBoaFxgXFxgaGBwcFxgbFx0VHBcaHCggGhwlHBccITEhJSksLi4uGCAzODMsNygtLisBCgoKDg0OGxAQGiwlHyQsLCwtLCw0LCwsLCwsLCwsLCwsLCwsLCwsLCwsLCwsLCwsLCwsLCwsLCwsLDQsLCwtLP/AABEIAMIBAwMBIgACEQEDEQH/xAAcAAABBQEBAQAAAAAAAAAAAAAFAAIDBAYHAQj/xABKEAACAQIEAwUDCQUGAwcFAAABAgMAEQQSITEFQVEGEyJhcTKBkQcUI0JSYpKhsTNygtHwFSRTc8HhFkOzg6KjsrTC00RUY5OU/8QAGgEAAgMBAQAAAAAAAAAAAAAAAQMAAgQFBv/EADERAAIBAwMBBgUEAgMAAAAAAAABAgMREgQhMUEFEyIyUcFhcYGR8BShsfFC0RUjUv/aAAwDAQACEQMRAD8A2FqVqlK05YSdq3NlSALSyVP3B6UUwPBiwu2g5daq5pK4QOAav4DiBjFjqKIT8CFvCTfzoRPhipIIoZRnsQvzca08K1Ww/FXU66iqRQ00rUUIkLuP4iZBa1qHqhJ6mpMtWcBIEcMRe1HaK2IKHhMhIGUi/WiQ7OjTxa0RHEY9NasidbXzD40iVSYbIbBh1QWUACqvFcEHTQeLlV2GUNqNRtT7Uq7TuEzP/Dz29oX6VXXgkhJ02rXGqrY6MG2YXpqqzBYx2JwZQ2YVDko7xvEq5AXW3OhJWtEZNq7AyuFrzLVjJU0WAdtQCaN0QpZKaUq5NhmXcGoxFptUuQr5a9C1biwrMfCL02TDMpsamSIVwteZKsrhz0NeGOpcliAJR3A8ABUFjvtQkJRnB8YKrZhe21UqZW8JAzhMMEUKOVethEJzFReq2F4qjbmxG/l/Kpv7RjuBmvf4VlalcOxYy1Q4nwpZbciOdErVVxmNWP2ufShFu+wQG3Zk/aFeUSPHI/OlTcqoCp/ZDgi40vrajsUCqLKAKlobxnDTsA0EpRlvdLJlcHqzIxVhyIFtSCNiFym5ckSLzRA7gGpKyp4zIpCy4mPDtoLYrDlbk8llWZY5P4CfdROODFML/OYSOqYc/qZ2FVCF6jeIE3IBoa3DcQf/AKyQekUP+qGqmMieBDJNxGRUBALPHhwoLEKNRGNyQPfUIF/mEf2RQ/iHCRa6DXpWHxfylSwzFVEWKiBHjUqjEdVdHdG5aMEN73toa2/ZntPBjULQsQy27yNtJEJ2zLfY2NmFwbaGrKTQLA6Xh8gFyptVXLWo4txSHDR95PIsaXtdjuTsoG7E22FzWExHyh8NJIjSaQ/dRVP4ZHU/EU1VvUlgnUPEIWeJ0V2QsrKHUkFSRowIIOnkaCHtvhb6idB5xFvj3TNRXh3FYZ7iGVJCBcqrDMPVD4h7xV8kwGSwPa7H4FzE5DEalJgXuNs0coKsyH7RzdCAdASf5VZyLHDRDqVnYH4GD/WjPFOGR4hMkq5hup2ZTtmRt1b0353Fcrx0JgeSOUi8bWLHQEWBVxysykG3qOVJlHF3CjofCO2iTyCJg8Tt7AZgyvzsrqfatrlIBPK9Hgb1xD55GwOrW0sVBuCNQwtqpBFwxt5VvuB9uUeNQ8c0sw8L9xGJASCQHsrXXMBmsRpcjlTIVPUhuMLg2far2F4Qb+OqXAO0KlbGDEpr9eAj/WtLBMrbGhKb6AKw4XH0q4iAaCnCvbUttshDNAGFiKSYcAWAFvSprUrULkIYoAt7Deo58GrkFhtVq1K1S7IRLEByFDOJ8NLG6D1oxalaipNbkMhLhWXQi1V8XG/hRNJJGCRm2xYEl7cwiKz255Lc62rIDuKG4RRLiHk+rCDEnm7WaVvO1kTyKyCruq7EAnajg0OGwvfwxhHwwDZgPE8eYd6jtu+ZbtdifGA24qMi2lEu3cl8L3P1sQ6QgeTNmkPuiSRvdQ5zr60aT23CyePHSAWDG1VppCxuSSa8izyO0cKZ2W2clskaX1Cs9j4yNcoBIBBNgReONiWdGXI8bZXW97EgMCG+spVgQdOYIBBAYnG5D3LXtSZa8q1wWD0PFGFgbGjCPcXFZq1SpiGUaE0iUE+CJh6Zlt4rWPI0F4jwnAQq00kECgbssShjmNgBkGZmJIAAuSSAKhaQnck0Nx+PZ5MI1j83ixQEkhtkzGOWJQOZCzMgLWyg21NjajhZEuWXwYyGT5pJFGAWNsW8MtgL3Ko4QaC9mcedtqz/AGoixM2HvA+NXDsuomSJ42Rl2cD+9IDf2iGtzW1bftQl8LJoSBkLqNSUV1aRbDe6Bhbne1EUkDAMpBBAIINwQdQQeYqgT5ixneB+7AKEAFmuGIBF1ynVXDKQQ1yCDerGA4tNhJUnjfxJ9Yi2hteOQDRom2JABU2a1xejnbzALDj8QqWClldR0zxoxX0zFj5AgUAt5X/19fKiE79w3jWHxmEWWytHIpDRuA1iNGiYagkMCDWG7Q8LSPxBc2HJsyOM4izGwYFrnuixAK65Lgiy3tmvk04l3Uz4Zr5JD4L8pFUFfxxjKT9qJftV0uaBXUo4ujgqwPNWGUj4E0XTjONmMpVpUpqS/s53jOz0Z/ZkxnpqyehQnwj90r76zuKwpRwsi2dbMut9vrxvod+YsQd7VtcLfIAxzMt0ZuZZCUYnzzKah4ngVmTKdDujW9ltgfTkRzFxXOp6iUJYyO5qNBCrDOmrPn5gnAdq8TEpU2n08Pek5x0+kGrjybU/aFAuJjv5DLN43NtSLCw2UKNAovoNfO51p7cwRYgkEdCpII9xBFVJYVuWexABOuoGg1trsq/metdDJs8+1YbLgIza6nTbxMAPRQbD3UR4Vi5MM5eCRlJADBgHRgtyAVbXTMdQwOpoNg+NRyNl1B5Zra+W+/lRI1CHQuyvatMSxicKk4BbKrXV1G7JfUEc1Oo5XGta7DzFTda4HLOcOoeO4kWRWjI3zggD1FgQRzFxzrsXZPjLYvDJM8fdOQMy65dQGDKTurKwPOxuNwabGV+QM06cTa4vRWPEKRcGs5SaQAEk2ABJPkNSfhRcUC5p1cHnTr1mYpTYHUXAJ8r8qv4TH5RZtRVHAgYrwmqh4ilr3oNxbHyFHKe0FYoAM2oBt4frG/LntzoKLIaQnl1qnxDFZLW3qhhuzuClRXMUeIzgHvZQJXfnm7xgTvyFgNgBa1CMdhPmUqgyMcNLcRiRmdopQC3dKxuzo6hiqm5DJYXDAARavuEJcR4w+ULGB3jsEjB5u17X+6oBdrfVRqNYDCLDEqA6INWO5O7Ox6k3YnqTQvgPDWzd/MMrEZY4zb6NCQSTbeR7DNyAVVGxLe9qw7osCIziUnvFXLcxKLst3YLZiVQ63s7W2qSabIBWn+czfOTfIFKYcfcYgtNb7UlhbogXYswp+FhfEMUhayqbSTCxCkbpHyaTkTsnO58NEIeByym87CNOccTEs3k8thlH3UAP3iNKPQwrGgVQqIosAAAqgcgNgBVnOysiWI8DgkhRY41yqt7DU6k3LEnVmJJJJ1JJJrGJP3uJxcq+x3qxIQfa7hMjt/8AsZ1/go9isXJigY8MxSI6PiR0O4gv7bW/5nsre4zEWAaHDxxTTQQALDEIgEBJCOyszoLnTw901urk7k0Kb3ITKtKpQKVPIWSK9tTyulK1VuAiKnW2hsbHz5H41Y7NNFJgYlspRYhHIjWIUouSSNwdLhgQQfOo8tUMbwLDTEtLBG7MLMxUZiBoLnnble9uVUkrguE+GYiO1sKHkA5tLIYgDqLMxbQizAKD4Sp0DAl2ChWKXK0QjL3KFJGaItuwyEKEfdtF1AY3vepezB/u6g+2pdJCd2kVyHkP75Gf0cVJxxfoww0MbxvfoFdc/wAULL/FSi5yb5WMLkx+e2kkUberKWjP5InxrDz62Xq2tugBY+42sfWujfLQP7xhv8qX/qJ/vXNlN5DbZRb3tZj8AF/FRIO8eclWynKhBtexV2IYaixBIIPkOldX7J9pVxS5HATEKoLqPZYaAyxnmt9xupIB5GuUoSH8ivv0Jv8A+YVah4gYHjmX2o2zLrYHkUJ2yuLof3h5UU7ENvGuVpkv7OInv5Z5WlA/DIvxoLx7izQyosbKSy+KNlvbUkSXBW19rZuQIB1rVca4U5k+dYZTIsqr3kYsGawGSdL2BbJYMpOoC21Fjie0XElN441JOYGe6MrqUIsLMAS1wNLEhV8wKwug1W3WzO3HWRel2laS+/0BsspYljqSSSdtWJY6chc1FNGGUqb2Oh9OY94099e5gdRqOVtfzpra9fdcfpW04jd9yXAcGhxE0UUgsrOq3WwYAnKMpsba2qzxTgs2DkEUxzKb9zMBpIBrY39mQDdffqNaoRYhomDjUKwYHmpQhlv1W4Fzy6WrrfaXiOGOBaaZe8gZVYLsfFYqQw1Vhe+Yaixrn6rUToVYWV4va3x+AyMFKL+By3g3BXxZkZb/AN2iaQDTxOWISI3G5RH162NF+AdtZIIFhSBHCM4VmlYeFnMijKsZ2VwN+VEOyfajD4VoYVjsuIkU5ifF4gIlYm3iJeJySbb6Vi8QojllRRfK5AA6L9GN7ADwdafQrTdWSkrLa3uVklZG0bt7iDtHhx/DI3594P0qpjO2+Jde7KwEP7X0cg8IPiH7Y6N7P8R6aZVcUOQOa5GU6HTS56Dz8x6VJoBcm7Hy3tsFXoOQ9TzNasmVsbM/KDOAWaKA26GRT+rak8upqzhflCNvpcNrv4JQbakgWZBew0vfcXrBopJu2ltl0NvMnm35Dl1L81tyBfQXO56DrRyZLI6Xhe3uGb20mj/ejDf9JnP5UUwnabCSWy4iIE7Bz3bfhkyn8q5FenFv65UcwWO4YEmKVHjNkkcLIo9hi+glHIOGtcj2gTe5AIOcWiuqMBcxyI48gDlcjz7tnrhHY6QRY2CQCyq4aXKLAJcIZGAsCFLqbm9hc8rj6EWqN3IOrzKL357f18K8kcAEkgAC5JNgAOZPIVVj4ivdtKxCRDUO5yjKPrm/sr0vuNaqQmxMrAeFczHYXsPVmtoPQE+VUJOGZ/FiX7wDXJ7MAtrcpfxnbVyRpcBaqzcakk/YIEX/ABJgdfNYQQxHm5T0IofPw1ZSDOzT2NwJSO7GoIIhUCO4I0LAsOtWUWS5LjO0TzjJw9Q/I4pgfm6Dqn/3DdAvh6sNqbwrg/dpkXM2pZnc3d3Y3aRj9on3DQCwArQ4Rlyi1tBUykcqKdgbgf8Asx/L40qM2pUc2GwHtXhFZg8bm6j0yivf7bm6r+Ef6U3BhwYawuODuyAEFb325G1W7Vk8NjmR2cWzNe9xpqc21+tG+EcTMhKuAG3FufUW61JRsBxsX+ATAYjExjpDL+NDEf8A04PvNX+Pn+7T/wCW9vUqbfnQThEluIyjm8A/8Jl/+Y0a4vqES9s8iXPRY2ErE+WVMt+rikS5Ccl+WLHE8QEYUt3cCWA3LSyP4B5tZAKxEUBQZXBDj2wQQczanQ6gdPICtvhIlxeOn4gw07xlgBGuVVVFlNxpeMKVH/5CeYNW+N8JXEJyWRfYfp909UPMe8agUCHP8v8AX9f1pTZr2tvfTkd9NjofSppIypIYZWUkMOhGhF+frzGtQYpSRZb3JsbG2nPXlppfz0okK/CcdKVKrPIYhoLM62+6Mpuo8r+61WEAAsBYcgNBUXzW9iTawsAnhAHS48RHvt5UxcMy7Ox/eY3+LBlPplFQhZZOamxOp0uD6jr94a6c6Xf29vw+ZPh/Ht7jY+VVziGX2o2I6qLnf7IJv63HpUwlR7jOdNwCyketrMPQ1AE/6VquxvBMRjsFPg7BcMHskzk+A3DlEQayjWxF1ym/iN7Cn8n3B8HNO8c8cr3jJjWM4hbsGGYkxsBsRqTbU12HgPC+5VUjWSKFBZUaRGO+1gG0O5Je5NLnTjPzLh3CmzlPHux+EwT4OHEYoExhnQDJAxVWzZnmklZQM5IAVSxubDQkN7XcMw7YODGYOORFldgxLzSljndSQJAUQXXOHJW4NsvTrvaHguHxMLLiYFmUKxtlu40+oR4lbpYiuc40tj+G3EeIwiYNEtHNAixyOsZTJEAwYnUgA6EuB6WAYHgXZvF4hpDBD4cwBkd0AuFBK3Lb+IHRWAudOVavA/JviN3mhQnchZJm9Lkxj3DSuk8L4UmHiWGO+VLi5tckm7O1t2ZiSfM1YmYKCxNgNz+VMSBdnPn+T6FEZ5sVKFRSzMqRIAFGYt4lc6AE71goMOoBZ8+U6nMRnVA2YJmUAXC7kW1ueldK+UftHDHgpIw4Mk9kRdRcF1zkm2ihbgn7wHOuXmR3uq2JOjuRZQCNQq+h569eVY9W2rJfNnR0EE8nLd2sjrP/AADg76LN/wD0TH9XqKf5PMOfZedPRo2/6kTGqvZY4dsLHPicXJI6i0gkxLKiFGMZ+hjKjLpe7A6ak1t8I6lfCLBSVta1ipsRb8wdiCDzrYrM5zTRjcN2FeCVJYZ4yVv4Z8OHUhgVKkq4tdSRcLfU+d9fhuKtDEI3QxW0WQZ8TCovs1ssii32gAPtaVaAp9qjSBcDScfwjkFsSca4YZYMOmZQw1B7tL22veVyFIB8NWI0lmbvcSACDeKAHMsX32baSY/a2TZebMR1qCOYNfLqB9bkSOQPPzOw23vaJEuKRwASxsBuTTMNOHUMpBHUf1pWd45NIXyuQALEKL218+ZqpgMS8bApuSBl5N5WFNw2LqGxshptXqsRzpsDllBKlTzBtepAKoUH9+3U0qbavagTEsK9tV/E8NkQXYWF7bg+7Sh6Tqb2uwBILKjtGCNCDKqlAQRYgtod6dkhtxKKmhZlIZdxrU2B4ZNiD9FlSPnM4JU9RGgIMh+8SFF9M2oB/DdjMMB9MHxBtqZ2zKf+xW0Q9y1SVRIlzOTY91xIxMSB2UEGMsFLI6rnRWOitmjQgnQ5LaXuJMVxtsQzd9G0URUiTMUJKaM0K2bRWI+kka11QKq65xS7Tcc4XhpTCvDoJWT2ysUCKrAE5Q1r5gbA7AXOpItWP7U8ahmYphO8GGYAuJMxzEG5VMxLrCb6g75QAACbryT6FTzDdqLYp5GNsPJZdrFQuiznyNzfopX7NbL+v965caI8F45JhxlA7yEbITZl/wAtzpb7jadCKowXNH2i4GZvpI7CQCxB0DgbC/JhyOxGh5EY+SMglSCrDdWBBHqP6vyrdYLtDh5LDvAjH6kv0begzeFvVSRV3GcOjmAzoHtseY/dddR7jQJY5dC5DFCCNLqb3Gm6g87bi9ja/SrBFazinZaARsVYxuBdC8ngDD2b5tbcjrsTWPicMoYbEXG3wv5bUSCmBtdfaGo8yPq+/b30a4P2YTEku8xjiA+jlSNhI97G6gt4UG2t7kaaa0KAre/J4I5MLOjDxwszLqfYlBddL20cSD0Aoq3UnzKWF7JYmKRZMBikkeM5l71GiYcrEqGVwbkEELoTrzrouE7Q4nIO94dMJLeLu5sI0d+oZp1a3qt6H9mF8b/u/wDuFH8QSFuq5jyFwPiTRkknYDunYpYiTEzjKyx4dL7q7STWtyICpGfO7+leYfgsSlWys7J7LyySTODtmDSs1jruLb1ncdjWa7yOAoBJubKoGpPkABqfKsrLxbGyEmFTFH9Qtl7xh9ohm8F/s5b+dVqONNXkx1PTzqO0dzrYFD+PyKuHlZjZVUsx6BdSfyrmKdpcZD+2BK9TeP3mRC8fxC1Z4/2zM+GEHdyAs652OXVE8VvCxvdwnS4velvU00rp+w1aGrmk11MP2gxMkkucizSEBV3CKPEAddSo8wMwZuYqaCBSLHxW5G2WxvqFGnXqbg6nczOlyrbFTcX8wVP5H8hTcJIY8XCe47+OQ5JUGfNYkEumQgq9rm46a1zu8lXai3Z+51nTjpk52uvb+x3zdN8i9PZG29re6jHZLGYnCwNPhZDLDHJkxEDghUYAKCdWKqQotMptf2ksKOdtexLYQGaEtJhwfFm1ePXcn60f3t10vcXIs/JdxCCOSbDyIgOII8RHtkLl7l76G4Jt1uw5irUMqc8JvngVqnCtSVSmrpcr5m34LxNMTCs0d8rbhhZlYaMjDkwOn5jQirpNhc7DU35W53rmRxzcJxeIgVc8b2aNSdToMjXuNlvGzG9+6U1Lg+33fyZJkSFALgElklIO2bT2dCEt4ieYGvQp1VJ2b39Dk1NNJeJLw+pqcNxNsQ6qVCwnpcNJoT/DH+beQ9o9IwVbkqqgbkhVAHnsBWIgxkpYMg7sD60gvIb3BtGdE33e56pRLD8QCkMY87jZ3cs4/dJFk9EAHlWhx9BUoehX4vi1OIBUMw8OoWy201DNYMPS9e4mVPnAcWyhlPh20tfl5V5xCfvXz2tcbXvt7qq5aYlsXSNMONQ/aP4W/lTk4zCT7R/Cf5VlredIVXBE7tG6ApVm8LxmREC2U2G5velVcWL7uRJ2p4jnwswjzK4RyDoCLI2xvoehPOtXwnuu5QYfL3KqFQL7IVRbLbla1iDqLa1huKSBVUnW0kTlRqzJHKjyBVGrHIp0AN9uda8jByBZ7Ydw9islozmvsQ31jtaqTVizVgqB0oZ2o4icNg8ROou0ULuvqqkj3XtVzG4xIlzObDYWVmJJ5BVBJPkByNZfHdo/nMbpBHZGBV5J10ysuoEHtEkG1pMgF9m2qiTZDiDDk3iNzcnUknUsepJuT5mvC4AJJsBzJsPia2TdicKlgMVMoFvDnhY6Da7RlqtR8EwkADxxNIwK+OQPJYZhexcZVNjuoFMUGSzMtwLgGIxZHcp4d+8kOSO2moJBZ9/qqR51qD2ASIqJpmlJXURju0BudiCXPrmHpRfC4xbEO1mDMPFp9Y2FzpoNN6tjLa4sR5a/pVsEg4kvAuzOBVLnDYctc6yIrty+tJc/nQrinZzBmV7YXD2vpaGMD8haiGcC/wDW9rW+IpEDytVU435Aoq4Lg4Jh0IKYeFSNisSA/HLcVj+1PD+6xBIHglu48nFu8X3kh/426Vumxa3Ive3n68/h8aodosCMRAyoR3i+OO+niW/h/iUlP4vKqd9TlsmRyi+Dn1qKdl8aYsUgzELKDE9tAc3iS/lmXL/2lCA9wCNiLj/f9KayXBsbNup6MNVb3MAfdUTAdiwGLaJiVANxY3v1vyIq63G3P1V+B/nWd4XxqOaJJMyqWUEgkeFtmX3Nce6r/ep9tfxD+dM7yDfKL+Fgvj2UxLERfvZUX+FA8zj0YRBSOYY1BT+PEZsOQQbTEGxH1oZVB/EVHvpgFczWyvNHoOyVHupNevsKgHFuGBAZIwAo1dBoAObr0tuV2tcjUanMRIEUsb2G9gWPrYakegrO4zj+dXyKDG2ZFfW4v4S5BHs6nTTlyJtkSv8AI6FWUV8yhTYsSyMrJnDKbqy2BUjYgk6/mORpk+IVTYnXoASR62Gnvr0MTsp99h/M/lSYprcrJxl4bnXeyXbuLFKIcSFinPhKvYRy6WOQ3K3I/wCWTfe1xWL4j2SkSbFBAxhw9yuUFpHGQSrFGt7s4DBcxOlgdSbVjpseImgaVAYWlGZihkjIjZSwt4RJbS6g8+Vdm4PjEZfopoWiAvmijyxi+ts5kYA63ty52rdUk5QTlE4W1GpKNKWzMVwSYYxpIJYpnIw2bEyTxRowkumTJI4MosO8GZm2W6hbVmsDG6SwFwRKssFxtlzvGCAAeavv97ltXQsJ2oj4hipcJAM8CLeeb6rqNO6TqGZspb7Kvb2gQH4hh+94u9hojpK2mn0UMVvL9qU/CelWu5VI7Wd0ylBpQnfdWf3NCor0Cs7xTtOoOXD5XPOQ6xjyUD9ofO4XzbUUF/t/EKC3fsR5pGRv07v9K21NbTg8Xv8AIFPR1akclx8TeWrwx1guHcXkfFQlmke7qNwLhtCFjWwIsbnwjQE3uBXQctOo1lUV0Kq0nTeLLb4te4EVjcc+XtX6+dDrVYCUslN4FJWIQKVWQgpVLkuB8RjJHWOUhVMcuU2vcE9R0060Vw8Zw8jSpJh0kf2i8C2J2LAh1cMdAfEQbDS+pDcWwjAuWuBICwGa9mBBs1gATa9t6v4bimGjUeEA2F7KCb2119aVWrU4LxNIXKcVyT4mbvmV5pJJ2UHKI0aOJbixKqDuRpmZ2NiQLAkEZhI1SZ1aK99VDFdNSRqSRztpfaq/EOPO+i6Dlffl/Kh2JxzubseVtABp005Vz32nFXUUZpaqK2RqXxWRb3ijA5AEnpb6ovehuN4krKQXka/TKq/kNfeaAlqV6yVO0a0uNhEtXJ8B/BcZRblr2LE2A66mq+J4rG2qxC+uuinbe453oPekDSXrazjbIo9TUtYs/PX+0R8eludJsfJa2cgdBp+lVRXt6z5yvyLzl6js586I8G7PYjFrI0ITLGct5GZQz2DZFsjbBhdtrm2tjYYDXRvkwxIbDSx7NHO9/MShZVb0sxH8JrVo6Uak2peg2hFSe5xzimFaGZlZSl3IZG3SUatGdbeIHOCNDckaEVXY12T5R+yPzpDNEt5QoDqtg0iKbqVP+Kh1Xrqp3BHGxfUN7S72BAN9mAOoBsdORBG4NdiGyxNsdti5wabK7Jye7r+8LZ194s34qL1m3GxU2YEMp6Ebe47HyJo9hZxIoYaX3B3BGhU+YNcvXUbSzXD/AJMmohZ5CxURZSFsGFmQnbOhDKT5ZlHuo1gMWJY1kXQMNRzUjRkPmpBHuq72V7KnGLI7StGqMEXKqnM2UOxObdRmUWFjcNrQLimBn4diWR17xZBnPd38YFlM8anUONA8dzupBN6lOhNU7vjlHW7I1T00rVPLL9mTcdndEVkYqAfGQAbC2hNwbLfc+Y5XrOYk942YgeIeLLojcs2XrbQ6kHTatOcd3kRfDFZCLWtqRqL3W4Ia19DagQwMrZm7sjmbhVJ8lQW19QL9Saq8kj08sZSvygZ3WRWsNAQeXsqAbfk3xovwZIziYRNYxZiGBBIN1YKCBq13yjKN72oa6eGzBrWI8SOug5agXOuw1qKESKQ25BuutnQg3DA2sWHX9eY3veQqS8DjHqunT8ubL5W+GyyYWOZUUCBwFjtdlWSylzY5QcwQBACACSSdhx5+GS+Ika7m51Pn513fh3bPDzxGPFKUdlyurL9G99DlcEqL8lJBvoL6Vj+MdmJomBiR8RC2sUkSlyQdgwUeEjYk2HpqBpp1pwjikYNPo9NUnJV5OL+y/ct/IgUiw+KmchQXUEnYLEjSH4BiaCy4iWV5pJGIEzlim3hzMVRzuwGY+Ha552FrMvCXwkEMEmkjmTESxhrhc5jWJGtobCJjbUXHlVRHuSNbi1/ff+vfSq9R5tx6ltDp44qU/oWsFhu8kSPYu1r9FGrMPMKDbzyjnRqLsnJJM4bLHEHYgxlCdSciqtjlFiCcwGxHO4FcAlKsZrXzDKn7l7lv4yL+irW04dxaErkfw30sw0I6X2tR07pKWE/xmDUdpZVnGD2WwuAcHigRmQ5sxJZ2VV28NtBovh50ViYMoYag7GhaYGPuEAVc0gAB9dS3uW591X0wSJ+zYx+huumtyracxqLV2ljFWRnlO7uyx3dLJah03EZEL5lBCgC6bFjqLgm43AsL70VglVlupBHUbVYg0p50qnFKoQw/EeKvLodFvoP996oA1M6eVREV5OU3LdnDk292eGkTTSbVFK+hsQD1NqCRXcntXhrK4zFSK1jJf0OlRrxKQfWNaFpm1dMb3LZrqbas0nG5Odj7qsRcf+0t/Q1V6eaA6Ug8KcKGw8WjI3t61pOy/A5MeHaKRESMhS7Kz3YgNkCBl2Ugli31hoaEaE5OyQI05N2SBoq9wbikmFmE0VibZZEJsJEvfLf6rKSSrcrkHQ6F8b2GxceqCOcW+o3duT0CSeH/AMSguI4bPGbPh8Qp/wAl2H44wyfnTFSr0pZJDFCpB3sdd4JxmHFR54WvY2ZTo6Nb2HXdT+RGouDesZ8onYFpycTgwoxAuXiNgs3Wx2SQ232JtfUXrM8NknikEkCzCQC11gma4vfI6qviTyO1yQQda65wXHGaMM8bRSC2eNt1PlfdTuDobbgG4HWo1XUV2mmbKc8lujhPD+zOMnDGPDucpCspKqwJJFiHIsQV1BNxdTaxBqT+wcVhgkrxeGZgpiDATB83dqTE2U3JsvhzCxU3Fte5Y/geGnYPNBDIyiwaSNWIB5XI28qkw3DIYwO7hjS22RFX9B5n40ycFNYy4LySkrMp9meFfNsNHEbFgCXI2Mjku5HlmY28gKxPyn42OR8IkbBnXvZGtY2jK93YnleQbdYm6Ub7W9se4LQYcBpgPE7axxX2BAN3f7gsBzI0B5LisNKrvNE2d5GLTCQi8jG5LhhYK1ydBZazaitCMXTT3YqpOKWPUnnwKM2YrZ/tqSj/AI1IP516ICBbvZ7f50n65r1T/tNxo0EgPMAMR+ILr8Kj/tOT/Dy+qzH4nu1ArnqFZKyf7lKS1C2hK31t7ljEYBXNzcFR4WJLNm63YkkDoTrc+VUwdSraMNxfQj7Q6qfy2NWcNxW9g4ABNldWzIT9km11PrpyvfSrGLwgkAB0Yeyw9pSdPh1B0NVk5XtM2aXW1tHUtVTs+f8AaKBqbhuNmgBWCV4gdbKQV119hgVvrva/nVDC4gt7S26MPZYa2Ya3F7bH41fwmGaR1jX2mNh5dW9wu3uNTxQdj1f/AFVYZtXQZh7PvNhzPnZsRIS/ja+YeyASdjYXHIAgWApvafgKI8XdgIjqyyZRbN3eUgi2xYMwJ6DrW1giCqFXRVAAHkBYfpWW7dTsGgVCAbSsSRewHdqPecx+B0pFKtKdTn1/jb7GDUU5ypONPnp9QcB/X+lOvQePiMpPdqAz3FmsSPFsuQatJ5CwtrptRM8IxsQEj5XUsilLr3g7xggtlULcFhpmOgPSmOk1y18PieZl2dqEm2uCzBiXQgqxFr+Y1FjodNasRcScW1J/r/YfAdKpZdSCCGXRlIsQd9R6ag7HlU0aUtuS2Md5RdjScJxCMyAtsSxDHUsdtTva589BRiXCqTe1m+0vhb4jf33rIQCjeBxTKLbjof60ro6btDFYzX1NtLUbWkE+5l5Si3nGCfiGA/KvK8+enkg95P8AKvK6P6yl/wCjV3sPUxPFcSIkzH3DrWWxPHJGvayjy/nW64hw1ZVysLj9POs/P2TX6rkeorg0ZU0vFycyKiuTKSYtzuxPvqLOep+NaVuyh+2PhXh7Kn7Y+Fau/poZlFGcNIitE3Zhvtj4VUxHAJVF9D5Ciq8H1DnEDAUrU8ivLU0uIVu/kw7U/MpHWUMcPLYuyqSY3At3hAFyhWwa22VT1oLwvhClQ7a35cqNRoFtbT0pL1eEvCKdbF7HccLiUkQPGyujC6shDKR1DDQipxXB4Y8hJjLxkm5MUkkRJ6numXMfWp3lkbR5ZnB0tJPM6/hdyv5U/wD5GnbdMZ+pjbg7gJBtcX6XpwXW/O1cX7N9n/nMwSONAiMO9kCKBGN8ikD9qRsB7N8x5Bu03rVRqOpHJqw2E3JXsKmk02YEiwYqeosT/wB4EflXM/lDxpMgwoxMkgyEzx3RUANgkbiNFYlhmJUm1lFx4hV6k1CLk+haUsVdgPtHxJMRippIrd0MscbDZxHmLSC24MjvY88t+dDGpx/rypprgVJ5zcvU5s5ZSbGmvKcBQyfHsxIjIAFwZN9eiDY8/EdOgNCMXIZQ09SvPCCuyTiOCDAsAA1tb+y45q/UefL0vQzDTyOmjMsZAy3AMlj97kLbbnnfanTx5vDmdsxGa7sdAMxB1tYiwta3iqxan5Yxtz7HptF2Y0sazUkuDxbAcgAPcAK2vZXhBjXvXWzsLKDuqnXW/wBZra9BYdaG9keEh2Mzi6o1kB2LDUuR924t53PIVs6x16lvCvqdWpO/hXAga572qx2bESMNQgEai+hKE3+MjlfcK1PafjQw8dgfpX0jG5F9M9uduQ5tYdbYD5u5lSMjKW7sAXuRnaQC563UHS+29X0tLbJmZ1oxla+5s+xXBxHGJm1d75Sfsnd/Vzr+7lHWjWM7qO0shJymy3LNZmBFkQfWIuLgXtfW16txoAAqiwAAUeQsAKzWPxHfSlh7CErH5nZ5PeRlB6KT9alZOpJyfH5sZtXXVCnl16FXFTd9M0mQqMqooNsxCF2ztYkC5ksBfQDXewkjiqRYatRw0W7nl6kpVJucuWNgiojBHTIYqtxrTIoKRIq6UqeBSp+4wA43i0at3cYaaT7Edj5G7eyLc97UxMJO+sjCIfYiszfxSMD/AN0D1qjgsdl+hwUN2sM0km55ZioICrvbMRbYLWg4bgpVBM0pkY20AUIu+i2UE77noNBQlFRWwtWKz4emGCizRUwxVmcWTEENBVHG4iOMXZh6c/hRXi+BeSMrG+Vuv+l6x+J7LYga2zH1q8KcX5mRQT5M7i5M7s1rXNQkUc/4bxH+GakHZSfoPS9b+8guo66QJw+OdB4WIHSpf7Xl+1+Qoj/wtP0Hxph7Lz9B8RVc6T9CrxPOFSYnETRwRMM8jZVzGy6KXJJsbAKpOx2rrPBvk7RQDiZ3mPNU+ij3v9U5z09oA9K428UuHkVrtHIpDIw0II2Yf1Y6g6G1a8fKpjwmW2HL7ZzE9/XKJct/y8q1UVRSu0i8Yw5Os8S4jhuH4fM+WGFPCiqoFzuEjRd2PQVxvjnyk42aQtFIcPH9SNMpNuruQczHnbQbC+5znGOKTYmTvMRI0j6gFtlB+qqiyoPQa871Ry1eda+0S0pegZxXbLHuCGxk9jp4WCfmig/nQRZ2GxOpudTck7sTzJ6nWvCtIIaVKTlyVe/J62Jf7R+Nepi5Bsx+NTQcOkf2UJ91FcL2ZY6uQPIamkynCPJRuK5Bo4lIUKlrBrAtzUEgHXlppflerqOvsi1gOWwHu205VocJwtIxZV9b638v9qH/APDm6d4RHawAQBwOhe9jbyUE25b0h1KctuDo9na6lp1JSXP5YFYcXCtzIJ/HY/kLD3VLVdJ1QZJWWN08LKxANwLXF9wdwehq7hsJLMLxLZeTuCFP7q7v66DzqSi778Hof1dCnTU3JWDnZ3j6Qp3UtwuYlGVS25uVKi53JIIB31tbWxxntvDGLRXeQ7XUqB55TZm+AH3hWNxHAJr+JCx67/pt6UxOCSjaIj0WiqFFvKTv/Bx6vakXfBff89yJ+IytKZna8h/IbacttNNANBzvLDxRlmSV7sFK3sLmyOHGnP6w/ipw4PN/ht8DVWSEqbEEEVovGTObGtJVO8T3Nt2j7YxmPu8KxZnFjIAwCKd7FgLuRoLezqdwAc3BxyVAFGWwAAFhoBoBpyFDAtOtVI0YRjilsXr1ZVpXkHE7TyfZW9FcDxjESezED7jb41kUaxuN6Lwdo51Fg2noKpKjH/FGdwXQ6JhlNhmFjbUA1aQVzY9rMQL+Iafd/kKM9mu1TyyKjgMG2Zf1pfdSSuBwa3NpXlMBNKqFQBwficMKCIESSe0Uw6M9rge0+xPVmI9ANKKQ4mZ9o4kB2zyln96RrlHuc1zE4TTKuUDc5lLm/XxG35GpMMYwf2eHkINvGGAv6mdUrSlGXAuNSL4OtstNy1lk4nNFAAIUj70qkLLN3gzSWAYIS3hAu2jW086KycciXvbXZIBZ3vcZhtECfbkPPofWlOkxh7xbF9y0Tsfombu5PulrlJb7gXBVuVmB5ayS46MJI+bSJmV7bhlt4fUlgB5kVjuK9r0ngMRS7t3WbcAG/eObEXKqAE6scxsBa4vC4lmiZMzFXbOW5kjvBz5nOreq1eVHFeIrJqK3DMHGCxZi2UtbvJF1MaXOTDwjnI2rE8tSdtLuDgfFAAAw4ZdAqnxPbln9dztuPEdRmsBEi/tTlRQWfLvbQd0n3jYC/RWa4tRaTtG0ndRBDCjWzLFo+S9ggYkZFtYX05nS1iWr+UCdzXRYQKoVVAVQAoGwA0AoTPimkkMOHtdf2ktrpH90DZpPLYa32tS7Q8SYsMPAfExCswvpmsAgI20IJPIeeohWfJlwmDtm1zy8gRbMw5aczsNFFzsmMOrJtcWN7KxvzYNzYnMWP2mJ3NUT2MH+Ifh/vWwwWC7tAoLNa92Y3Ykm5YnzJ25bVMYqGUlwy12Yxexyc2Y/CpE7IxDfMff/ALVrRDXvdihlN9QXZl07NQj6l/UmrMPCo19lFHuo6Y687qqtN9SrW4J+b0vm9FRBTe58qrgTEG/N6Qw9EzFSMVDANgY2DUkEqCRsSASPTpUncUQENe9zRx9SWKCYepVgq2IqeEo4ksD5oWynKBmtpfasbiuzWKkYswBJPUV0MR07JTINx4DF24OajsliPsj4ilh+y0jsyq0eZTZlDgsPUC5HvrpeSqPFMLC4BmCAA2V2IVlJ2yyXBU+hpqqPqXyZjYuxMh3dR8TTp+wjkXWcBuhW6n37j119KPzLiYBmjb5zDvlfWUDqsijxj1BPrvVrAcVjxKERuUcjbw51+8oN1YC++o60c5J3uDNmAxXBO5NsRG6nZZYmA9N/C/7rFT5Uzh/EDhpg0eUk6NYEBxtmZG1Rr2BI01uNL5i+M7TTDPCwjlIJBzxlc4BsVZDYfC1t/EKDTFGIyoyg62Y3KnoH3I6X13Gu5Y5tLxFJTa6lzjqzYiZpYGIjYJlGe1iEVWUjNoQwIPmDSofJApNyKVGOoilawFXRIp3qnxZisRykjUbabmvaVLp+ZfMTDzIMcWxD9zhvE3hzZdTpleG1uluVAJpW7p9T4Uuup0LOwJHS4A+FKlWpc/X3NT6nsSgLEALAgk+ZAFietEcOxsNeteUqz1vL9RE+B6jxe4frVfiGq68yP0NKlVKfmQIeZF/CSHxtc5hFOwN9c3dP4r9dTr5mtH2MFhLbTVRp0ANh6eVe0qMuPuMXIV4/Oy4aVlZlYISCCQRpuCKsYKQmKMkkkompPVRSpVX/AB+o1cE2c9TXpY9TSpVVAY13PU00Oepr2lUZUdGx614zG29KlURY8zHqaaznqa9pVA9T0Mb7mnKxtvXlKgiMkzGvMx6mlSo9AdBZj1r3Mete0qgGK+lRYlAysrAMpU3B1B0O4NKlVlyFGE7KYhlxKorMFKsSoJCkg7kbGo+0hyYiYp4SrqVK6EEqhLC2xuSb+ZrylV35ikugNlY9/iNf+Y3/AJm/kPhUgpUqXV8wir5j2lSpUsof/9k="/>
          <p:cNvSpPr>
            <a:spLocks noChangeAspect="1"/>
          </p:cNvSpPr>
          <p:nvPr/>
        </p:nvSpPr>
        <p:spPr>
          <a:xfrm>
            <a:off x="155575" y="-144462"/>
            <a:ext cx="304800" cy="304800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7180" name="AutoShape 15" descr="data:image/jpeg;base64,/9j/4AAQSkZJRgABAQAAAQABAAD/2wCEAAkGBxQTEhUUExQWFhUXGBoaFxgXFxgaGBwcFxgbFx0VHBcaHCggGhwlHBccITEhJSksLi4uGCAzODMsNygtLisBCgoKDg0OGxAQGiwlHyQsLCwtLCw0LCwsLCwsLCwsLCwsLCwsLCwsLCwsLCwsLCwsLCwsLCwsLCwsLDQsLCwtLP/AABEIAMIBAwMBIgACEQEDEQH/xAAcAAABBQEBAQAAAAAAAAAAAAAFAAIDBAYHAQj/xABKEAACAQIEAwUDCQUGAwcFAAABAgMAEQQSITEFQVEGEyJhcTKBkQcUI0JSYpKhsTNygtHwFSRTc8HhFkOzg6KjsrTC00RUY5OU/8QAGgEAAgMBAQAAAAAAAAAAAAAAAQMAAgQFBv/EADERAAIBAwMBBgUEAgMAAAAAAAABAgMREgQhMUEFEyIyUcFhcYGR8BShsfFC0RUjUv/aAAwDAQACEQMRAD8A2FqVqlK05YSdq3NlSALSyVP3B6UUwPBiwu2g5daq5pK4QOAav4DiBjFjqKIT8CFvCTfzoRPhipIIoZRnsQvzca08K1Ww/FXU66iqRQ00rUUIkLuP4iZBa1qHqhJ6mpMtWcBIEcMRe1HaK2IKHhMhIGUi/WiQ7OjTxa0RHEY9NasidbXzD40iVSYbIbBh1QWUACqvFcEHTQeLlV2GUNqNRtT7Uq7TuEzP/Dz29oX6VXXgkhJ02rXGqrY6MG2YXpqqzBYx2JwZQ2YVDko7xvEq5AXW3OhJWtEZNq7AyuFrzLVjJU0WAdtQCaN0QpZKaUq5NhmXcGoxFptUuQr5a9C1biwrMfCL02TDMpsamSIVwteZKsrhz0NeGOpcliAJR3A8ABUFjvtQkJRnB8YKrZhe21UqZW8JAzhMMEUKOVethEJzFReq2F4qjbmxG/l/Kpv7RjuBmvf4VlalcOxYy1Q4nwpZbciOdErVVxmNWP2ufShFu+wQG3Zk/aFeUSPHI/OlTcqoCp/ZDgi40vrajsUCqLKAKlobxnDTsA0EpRlvdLJlcHqzIxVhyIFtSCNiFym5ckSLzRA7gGpKyp4zIpCy4mPDtoLYrDlbk8llWZY5P4CfdROODFML/OYSOqYc/qZ2FVCF6jeIE3IBoa3DcQf/AKyQekUP+qGqmMieBDJNxGRUBALPHhwoLEKNRGNyQPfUIF/mEf2RQ/iHCRa6DXpWHxfylSwzFVEWKiBHjUqjEdVdHdG5aMEN73toa2/ZntPBjULQsQy27yNtJEJ2zLfY2NmFwbaGrKTQLA6Xh8gFyptVXLWo4txSHDR95PIsaXtdjuTsoG7E22FzWExHyh8NJIjSaQ/dRVP4ZHU/EU1VvUlgnUPEIWeJ0V2QsrKHUkFSRowIIOnkaCHtvhb6idB5xFvj3TNRXh3FYZ7iGVJCBcqrDMPVD4h7xV8kwGSwPa7H4FzE5DEalJgXuNs0coKsyH7RzdCAdASf5VZyLHDRDqVnYH4GD/WjPFOGR4hMkq5hup2ZTtmRt1b0353Fcrx0JgeSOUi8bWLHQEWBVxysykG3qOVJlHF3CjofCO2iTyCJg8Tt7AZgyvzsrqfatrlIBPK9Hgb1xD55GwOrW0sVBuCNQwtqpBFwxt5VvuB9uUeNQ8c0sw8L9xGJASCQHsrXXMBmsRpcjlTIVPUhuMLg2far2F4Qb+OqXAO0KlbGDEpr9eAj/WtLBMrbGhKb6AKw4XH0q4iAaCnCvbUttshDNAGFiKSYcAWAFvSprUrULkIYoAt7Deo58GrkFhtVq1K1S7IRLEByFDOJ8NLG6D1oxalaipNbkMhLhWXQi1V8XG/hRNJJGCRm2xYEl7cwiKz255Lc62rIDuKG4RRLiHk+rCDEnm7WaVvO1kTyKyCruq7EAnajg0OGwvfwxhHwwDZgPE8eYd6jtu+ZbtdifGA24qMi2lEu3cl8L3P1sQ6QgeTNmkPuiSRvdQ5zr60aT23CyePHSAWDG1VppCxuSSa8izyO0cKZ2W2clskaX1Cs9j4yNcoBIBBNgReONiWdGXI8bZXW97EgMCG+spVgQdOYIBBAYnG5D3LXtSZa8q1wWD0PFGFgbGjCPcXFZq1SpiGUaE0iUE+CJh6Zlt4rWPI0F4jwnAQq00kECgbssShjmNgBkGZmJIAAuSSAKhaQnck0Nx+PZ5MI1j83ixQEkhtkzGOWJQOZCzMgLWyg21NjajhZEuWXwYyGT5pJFGAWNsW8MtgL3Ko4QaC9mcedtqz/AGoixM2HvA+NXDsuomSJ42Rl2cD+9IDf2iGtzW1bftQl8LJoSBkLqNSUV1aRbDe6Bhbne1EUkDAMpBBAIINwQdQQeYqgT5ixneB+7AKEAFmuGIBF1ynVXDKQQ1yCDerGA4tNhJUnjfxJ9Yi2hteOQDRom2JABU2a1xejnbzALDj8QqWClldR0zxoxX0zFj5AgUAt5X/19fKiE79w3jWHxmEWWytHIpDRuA1iNGiYagkMCDWG7Q8LSPxBc2HJsyOM4izGwYFrnuixAK65Lgiy3tmvk04l3Uz4Zr5JD4L8pFUFfxxjKT9qJftV0uaBXUo4ujgqwPNWGUj4E0XTjONmMpVpUpqS/s53jOz0Z/ZkxnpqyehQnwj90r76zuKwpRwsi2dbMut9vrxvod+YsQd7VtcLfIAxzMt0ZuZZCUYnzzKah4ngVmTKdDujW9ltgfTkRzFxXOp6iUJYyO5qNBCrDOmrPn5gnAdq8TEpU2n08Pek5x0+kGrjybU/aFAuJjv5DLN43NtSLCw2UKNAovoNfO51p7cwRYgkEdCpII9xBFVJYVuWexABOuoGg1trsq/metdDJs8+1YbLgIza6nTbxMAPRQbD3UR4Vi5MM5eCRlJADBgHRgtyAVbXTMdQwOpoNg+NRyNl1B5Zra+W+/lRI1CHQuyvatMSxicKk4BbKrXV1G7JfUEc1Oo5XGta7DzFTda4HLOcOoeO4kWRWjI3zggD1FgQRzFxzrsXZPjLYvDJM8fdOQMy65dQGDKTurKwPOxuNwabGV+QM06cTa4vRWPEKRcGs5SaQAEk2ABJPkNSfhRcUC5p1cHnTr1mYpTYHUXAJ8r8qv4TH5RZtRVHAgYrwmqh4ilr3oNxbHyFHKe0FYoAM2oBt4frG/LntzoKLIaQnl1qnxDFZLW3qhhuzuClRXMUeIzgHvZQJXfnm7xgTvyFgNgBa1CMdhPmUqgyMcNLcRiRmdopQC3dKxuzo6hiqm5DJYXDAARavuEJcR4w+ULGB3jsEjB5u17X+6oBdrfVRqNYDCLDEqA6INWO5O7Ox6k3YnqTQvgPDWzd/MMrEZY4zb6NCQSTbeR7DNyAVVGxLe9qw7osCIziUnvFXLcxKLst3YLZiVQ63s7W2qSabIBWn+czfOTfIFKYcfcYgtNb7UlhbogXYswp+FhfEMUhayqbSTCxCkbpHyaTkTsnO58NEIeByym87CNOccTEs3k8thlH3UAP3iNKPQwrGgVQqIosAAAqgcgNgBVnOysiWI8DgkhRY41yqt7DU6k3LEnVmJJJJ1JJJrGJP3uJxcq+x3qxIQfa7hMjt/8AsZ1/go9isXJigY8MxSI6PiR0O4gv7bW/5nsre4zEWAaHDxxTTQQALDEIgEBJCOyszoLnTw901urk7k0Kb3ITKtKpQKVPIWSK9tTyulK1VuAiKnW2hsbHz5H41Y7NNFJgYlspRYhHIjWIUouSSNwdLhgQQfOo8tUMbwLDTEtLBG7MLMxUZiBoLnnble9uVUkrguE+GYiO1sKHkA5tLIYgDqLMxbQizAKD4Sp0DAl2ChWKXK0QjL3KFJGaItuwyEKEfdtF1AY3vepezB/u6g+2pdJCd2kVyHkP75Gf0cVJxxfoww0MbxvfoFdc/wAULL/FSi5yb5WMLkx+e2kkUberKWjP5InxrDz62Xq2tugBY+42sfWujfLQP7xhv8qX/qJ/vXNlN5DbZRb3tZj8AF/FRIO8eclWynKhBtexV2IYaixBIIPkOldX7J9pVxS5HATEKoLqPZYaAyxnmt9xupIB5GuUoSH8ivv0Jv8A+YVah4gYHjmX2o2zLrYHkUJ2yuLof3h5UU7ENvGuVpkv7OInv5Z5WlA/DIvxoLx7izQyosbKSy+KNlvbUkSXBW19rZuQIB1rVca4U5k+dYZTIsqr3kYsGawGSdL2BbJYMpOoC21Fjie0XElN441JOYGe6MrqUIsLMAS1wNLEhV8wKwug1W3WzO3HWRel2laS+/0BsspYljqSSSdtWJY6chc1FNGGUqb2Oh9OY94099e5gdRqOVtfzpra9fdcfpW04jd9yXAcGhxE0UUgsrOq3WwYAnKMpsba2qzxTgs2DkEUxzKb9zMBpIBrY39mQDdffqNaoRYhomDjUKwYHmpQhlv1W4Fzy6WrrfaXiOGOBaaZe8gZVYLsfFYqQw1Vhe+Yaixrn6rUToVYWV4va3x+AyMFKL+By3g3BXxZkZb/AN2iaQDTxOWISI3G5RH162NF+AdtZIIFhSBHCM4VmlYeFnMijKsZ2VwN+VEOyfajD4VoYVjsuIkU5ifF4gIlYm3iJeJySbb6Vi8QojllRRfK5AA6L9GN7ADwdafQrTdWSkrLa3uVklZG0bt7iDtHhx/DI3594P0qpjO2+Jde7KwEP7X0cg8IPiH7Y6N7P8R6aZVcUOQOa5GU6HTS56Dz8x6VJoBcm7Hy3tsFXoOQ9TzNasmVsbM/KDOAWaKA26GRT+rak8upqzhflCNvpcNrv4JQbakgWZBew0vfcXrBopJu2ltl0NvMnm35Dl1L81tyBfQXO56DrRyZLI6Xhe3uGb20mj/ejDf9JnP5UUwnabCSWy4iIE7Bz3bfhkyn8q5FenFv65UcwWO4YEmKVHjNkkcLIo9hi+glHIOGtcj2gTe5AIOcWiuqMBcxyI48gDlcjz7tnrhHY6QRY2CQCyq4aXKLAJcIZGAsCFLqbm9hc8rj6EWqN3IOrzKL357f18K8kcAEkgAC5JNgAOZPIVVj4ivdtKxCRDUO5yjKPrm/sr0vuNaqQmxMrAeFczHYXsPVmtoPQE+VUJOGZ/FiX7wDXJ7MAtrcpfxnbVyRpcBaqzcakk/YIEX/ABJgdfNYQQxHm5T0IofPw1ZSDOzT2NwJSO7GoIIhUCO4I0LAsOtWUWS5LjO0TzjJw9Q/I4pgfm6Dqn/3DdAvh6sNqbwrg/dpkXM2pZnc3d3Y3aRj9on3DQCwArQ4Rlyi1tBUykcqKdgbgf8Asx/L40qM2pUc2GwHtXhFZg8bm6j0yivf7bm6r+Ef6U3BhwYawuODuyAEFb325G1W7Vk8NjmR2cWzNe9xpqc21+tG+EcTMhKuAG3FufUW61JRsBxsX+ATAYjExjpDL+NDEf8A04PvNX+Pn+7T/wCW9vUqbfnQThEluIyjm8A/8Jl/+Y0a4vqES9s8iXPRY2ErE+WVMt+rikS5Ccl+WLHE8QEYUt3cCWA3LSyP4B5tZAKxEUBQZXBDj2wQQczanQ6gdPICtvhIlxeOn4gw07xlgBGuVVVFlNxpeMKVH/5CeYNW+N8JXEJyWRfYfp909UPMe8agUCHP8v8AX9f1pTZr2tvfTkd9NjofSppIypIYZWUkMOhGhF+frzGtQYpSRZb3JsbG2nPXlppfz0okK/CcdKVKrPIYhoLM62+6Mpuo8r+61WEAAsBYcgNBUXzW9iTawsAnhAHS48RHvt5UxcMy7Ox/eY3+LBlPplFQhZZOamxOp0uD6jr94a6c6Xf29vw+ZPh/Ht7jY+VVziGX2o2I6qLnf7IJv63HpUwlR7jOdNwCyketrMPQ1AE/6VquxvBMRjsFPg7BcMHskzk+A3DlEQayjWxF1ym/iN7Cn8n3B8HNO8c8cr3jJjWM4hbsGGYkxsBsRqTbU12HgPC+5VUjWSKFBZUaRGO+1gG0O5Je5NLnTjPzLh3CmzlPHux+EwT4OHEYoExhnQDJAxVWzZnmklZQM5IAVSxubDQkN7XcMw7YODGYOORFldgxLzSljndSQJAUQXXOHJW4NsvTrvaHguHxMLLiYFmUKxtlu40+oR4lbpYiuc40tj+G3EeIwiYNEtHNAixyOsZTJEAwYnUgA6EuB6WAYHgXZvF4hpDBD4cwBkd0AuFBK3Lb+IHRWAudOVavA/JviN3mhQnchZJm9Lkxj3DSuk8L4UmHiWGO+VLi5tckm7O1t2ZiSfM1YmYKCxNgNz+VMSBdnPn+T6FEZ5sVKFRSzMqRIAFGYt4lc6AE71goMOoBZ8+U6nMRnVA2YJmUAXC7kW1ueldK+UftHDHgpIw4Mk9kRdRcF1zkm2ihbgn7wHOuXmR3uq2JOjuRZQCNQq+h569eVY9W2rJfNnR0EE8nLd2sjrP/AADg76LN/wD0TH9XqKf5PMOfZedPRo2/6kTGqvZY4dsLHPicXJI6i0gkxLKiFGMZ+hjKjLpe7A6ak1t8I6lfCLBSVta1ipsRb8wdiCDzrYrM5zTRjcN2FeCVJYZ4yVv4Z8OHUhgVKkq4tdSRcLfU+d9fhuKtDEI3QxW0WQZ8TCovs1ssii32gAPtaVaAp9qjSBcDScfwjkFsSca4YZYMOmZQw1B7tL22veVyFIB8NWI0lmbvcSACDeKAHMsX32baSY/a2TZebMR1qCOYNfLqB9bkSOQPPzOw23vaJEuKRwASxsBuTTMNOHUMpBHUf1pWd45NIXyuQALEKL218+ZqpgMS8bApuSBl5N5WFNw2LqGxshptXqsRzpsDllBKlTzBtepAKoUH9+3U0qbavagTEsK9tV/E8NkQXYWF7bg+7Sh6Tqb2uwBILKjtGCNCDKqlAQRYgtod6dkhtxKKmhZlIZdxrU2B4ZNiD9FlSPnM4JU9RGgIMh+8SFF9M2oB/DdjMMB9MHxBtqZ2zKf+xW0Q9y1SVRIlzOTY91xIxMSB2UEGMsFLI6rnRWOitmjQgnQ5LaXuJMVxtsQzd9G0URUiTMUJKaM0K2bRWI+kka11QKq65xS7Tcc4XhpTCvDoJWT2ysUCKrAE5Q1r5gbA7AXOpItWP7U8ahmYphO8GGYAuJMxzEG5VMxLrCb6g75QAACbryT6FTzDdqLYp5GNsPJZdrFQuiznyNzfopX7NbL+v965caI8F45JhxlA7yEbITZl/wAtzpb7jadCKowXNH2i4GZvpI7CQCxB0DgbC/JhyOxGh5EY+SMglSCrDdWBBHqP6vyrdYLtDh5LDvAjH6kv0begzeFvVSRV3GcOjmAzoHtseY/dddR7jQJY5dC5DFCCNLqb3Gm6g87bi9ja/SrBFazinZaARsVYxuBdC8ngDD2b5tbcjrsTWPicMoYbEXG3wv5bUSCmBtdfaGo8yPq+/b30a4P2YTEku8xjiA+jlSNhI97G6gt4UG2t7kaaa0KAre/J4I5MLOjDxwszLqfYlBddL20cSD0Aoq3UnzKWF7JYmKRZMBikkeM5l71GiYcrEqGVwbkEELoTrzrouE7Q4nIO94dMJLeLu5sI0d+oZp1a3qt6H9mF8b/u/wDuFH8QSFuq5jyFwPiTRkknYDunYpYiTEzjKyx4dL7q7STWtyICpGfO7+leYfgsSlWys7J7LyySTODtmDSs1jruLb1ncdjWa7yOAoBJubKoGpPkABqfKsrLxbGyEmFTFH9Qtl7xh9ohm8F/s5b+dVqONNXkx1PTzqO0dzrYFD+PyKuHlZjZVUsx6BdSfyrmKdpcZD+2BK9TeP3mRC8fxC1Z4/2zM+GEHdyAs652OXVE8VvCxvdwnS4velvU00rp+w1aGrmk11MP2gxMkkucizSEBV3CKPEAddSo8wMwZuYqaCBSLHxW5G2WxvqFGnXqbg6nczOlyrbFTcX8wVP5H8hTcJIY8XCe47+OQ5JUGfNYkEumQgq9rm46a1zu8lXai3Z+51nTjpk52uvb+x3zdN8i9PZG29re6jHZLGYnCwNPhZDLDHJkxEDghUYAKCdWKqQotMptf2ksKOdtexLYQGaEtJhwfFm1ePXcn60f3t10vcXIs/JdxCCOSbDyIgOII8RHtkLl7l76G4Jt1uw5irUMqc8JvngVqnCtSVSmrpcr5m34LxNMTCs0d8rbhhZlYaMjDkwOn5jQirpNhc7DU35W53rmRxzcJxeIgVc8b2aNSdToMjXuNlvGzG9+6U1Lg+33fyZJkSFALgElklIO2bT2dCEt4ieYGvQp1VJ2b39Dk1NNJeJLw+pqcNxNsQ6qVCwnpcNJoT/DH+beQ9o9IwVbkqqgbkhVAHnsBWIgxkpYMg7sD60gvIb3BtGdE33e56pRLD8QCkMY87jZ3cs4/dJFk9EAHlWhx9BUoehX4vi1OIBUMw8OoWy201DNYMPS9e4mVPnAcWyhlPh20tfl5V5xCfvXz2tcbXvt7qq5aYlsXSNMONQ/aP4W/lTk4zCT7R/Cf5VlredIVXBE7tG6ApVm8LxmREC2U2G5velVcWL7uRJ2p4jnwswjzK4RyDoCLI2xvoehPOtXwnuu5QYfL3KqFQL7IVRbLbla1iDqLa1huKSBVUnW0kTlRqzJHKjyBVGrHIp0AN9uda8jByBZ7Ydw9islozmvsQ31jtaqTVizVgqB0oZ2o4icNg8ROou0ULuvqqkj3XtVzG4xIlzObDYWVmJJ5BVBJPkByNZfHdo/nMbpBHZGBV5J10ysuoEHtEkG1pMgF9m2qiTZDiDDk3iNzcnUknUsepJuT5mvC4AJJsBzJsPia2TdicKlgMVMoFvDnhY6Da7RlqtR8EwkADxxNIwK+OQPJYZhexcZVNjuoFMUGSzMtwLgGIxZHcp4d+8kOSO2moJBZ9/qqR51qD2ASIqJpmlJXURju0BudiCXPrmHpRfC4xbEO1mDMPFp9Y2FzpoNN6tjLa4sR5a/pVsEg4kvAuzOBVLnDYctc6yIrty+tJc/nQrinZzBmV7YXD2vpaGMD8haiGcC/wDW9rW+IpEDytVU435Aoq4Lg4Jh0IKYeFSNisSA/HLcVj+1PD+6xBIHglu48nFu8X3kh/426Vumxa3Ive3n68/h8aodosCMRAyoR3i+OO+niW/h/iUlP4vKqd9TlsmRyi+Dn1qKdl8aYsUgzELKDE9tAc3iS/lmXL/2lCA9wCNiLj/f9KayXBsbNup6MNVb3MAfdUTAdiwGLaJiVANxY3v1vyIq63G3P1V+B/nWd4XxqOaJJMyqWUEgkeFtmX3Nce6r/ep9tfxD+dM7yDfKL+Fgvj2UxLERfvZUX+FA8zj0YRBSOYY1BT+PEZsOQQbTEGxH1oZVB/EVHvpgFczWyvNHoOyVHupNevsKgHFuGBAZIwAo1dBoAObr0tuV2tcjUanMRIEUsb2G9gWPrYakegrO4zj+dXyKDG2ZFfW4v4S5BHs6nTTlyJtkSv8AI6FWUV8yhTYsSyMrJnDKbqy2BUjYgk6/mORpk+IVTYnXoASR62Gnvr0MTsp99h/M/lSYprcrJxl4bnXeyXbuLFKIcSFinPhKvYRy6WOQ3K3I/wCWTfe1xWL4j2SkSbFBAxhw9yuUFpHGQSrFGt7s4DBcxOlgdSbVjpseImgaVAYWlGZihkjIjZSwt4RJbS6g8+Vdm4PjEZfopoWiAvmijyxi+ts5kYA63ty52rdUk5QTlE4W1GpKNKWzMVwSYYxpIJYpnIw2bEyTxRowkumTJI4MosO8GZm2W6hbVmsDG6SwFwRKssFxtlzvGCAAeavv97ltXQsJ2oj4hipcJAM8CLeeb6rqNO6TqGZspb7Kvb2gQH4hh+94u9hojpK2mn0UMVvL9qU/CelWu5VI7Wd0ylBpQnfdWf3NCor0Cs7xTtOoOXD5XPOQ6xjyUD9ofO4XzbUUF/t/EKC3fsR5pGRv07v9K21NbTg8Xv8AIFPR1akclx8TeWrwx1guHcXkfFQlmke7qNwLhtCFjWwIsbnwjQE3uBXQctOo1lUV0Kq0nTeLLb4te4EVjcc+XtX6+dDrVYCUslN4FJWIQKVWQgpVLkuB8RjJHWOUhVMcuU2vcE9R0060Vw8Zw8jSpJh0kf2i8C2J2LAh1cMdAfEQbDS+pDcWwjAuWuBICwGa9mBBs1gATa9t6v4bimGjUeEA2F7KCb2119aVWrU4LxNIXKcVyT4mbvmV5pJJ2UHKI0aOJbixKqDuRpmZ2NiQLAkEZhI1SZ1aK99VDFdNSRqSRztpfaq/EOPO+i6Dlffl/Kh2JxzubseVtABp005Vz32nFXUUZpaqK2RqXxWRb3ijA5AEnpb6ovehuN4krKQXka/TKq/kNfeaAlqV6yVO0a0uNhEtXJ8B/BcZRblr2LE2A66mq+J4rG2qxC+uuinbe453oPekDSXrazjbIo9TUtYs/PX+0R8eludJsfJa2cgdBp+lVRXt6z5yvyLzl6js586I8G7PYjFrI0ITLGct5GZQz2DZFsjbBhdtrm2tjYYDXRvkwxIbDSx7NHO9/MShZVb0sxH8JrVo6Uak2peg2hFSe5xzimFaGZlZSl3IZG3SUatGdbeIHOCNDckaEVXY12T5R+yPzpDNEt5QoDqtg0iKbqVP+Kh1Xrqp3BHGxfUN7S72BAN9mAOoBsdORBG4NdiGyxNsdti5wabK7Jye7r+8LZ194s34qL1m3GxU2YEMp6Ebe47HyJo9hZxIoYaX3B3BGhU+YNcvXUbSzXD/AJMmohZ5CxURZSFsGFmQnbOhDKT5ZlHuo1gMWJY1kXQMNRzUjRkPmpBHuq72V7KnGLI7StGqMEXKqnM2UOxObdRmUWFjcNrQLimBn4diWR17xZBnPd38YFlM8anUONA8dzupBN6lOhNU7vjlHW7I1T00rVPLL9mTcdndEVkYqAfGQAbC2hNwbLfc+Y5XrOYk942YgeIeLLojcs2XrbQ6kHTatOcd3kRfDFZCLWtqRqL3W4Ia19DagQwMrZm7sjmbhVJ8lQW19QL9Saq8kj08sZSvygZ3WRWsNAQeXsqAbfk3xovwZIziYRNYxZiGBBIN1YKCBq13yjKN72oa6eGzBrWI8SOug5agXOuw1qKESKQ25BuutnQg3DA2sWHX9eY3veQqS8DjHqunT8ubL5W+GyyYWOZUUCBwFjtdlWSylzY5QcwQBACACSSdhx5+GS+Ika7m51Pn513fh3bPDzxGPFKUdlyurL9G99DlcEqL8lJBvoL6Vj+MdmJomBiR8RC2sUkSlyQdgwUeEjYk2HpqBpp1pwjikYNPo9NUnJV5OL+y/ct/IgUiw+KmchQXUEnYLEjSH4BiaCy4iWV5pJGIEzlim3hzMVRzuwGY+Ha552FrMvCXwkEMEmkjmTESxhrhc5jWJGtobCJjbUXHlVRHuSNbi1/ff+vfSq9R5tx6ltDp44qU/oWsFhu8kSPYu1r9FGrMPMKDbzyjnRqLsnJJM4bLHEHYgxlCdSciqtjlFiCcwGxHO4FcAlKsZrXzDKn7l7lv4yL+irW04dxaErkfw30sw0I6X2tR07pKWE/xmDUdpZVnGD2WwuAcHigRmQ5sxJZ2VV28NtBovh50ViYMoYag7GhaYGPuEAVc0gAB9dS3uW591X0wSJ+zYx+huumtyracxqLV2ljFWRnlO7uyx3dLJah03EZEL5lBCgC6bFjqLgm43AsL70VglVlupBHUbVYg0p50qnFKoQw/EeKvLodFvoP996oA1M6eVREV5OU3LdnDk292eGkTTSbVFK+hsQD1NqCRXcntXhrK4zFSK1jJf0OlRrxKQfWNaFpm1dMb3LZrqbas0nG5Odj7qsRcf+0t/Q1V6eaA6Ug8KcKGw8WjI3t61pOy/A5MeHaKRESMhS7Kz3YgNkCBl2Ugli31hoaEaE5OyQI05N2SBoq9wbikmFmE0VibZZEJsJEvfLf6rKSSrcrkHQ6F8b2GxceqCOcW+o3duT0CSeH/AMSguI4bPGbPh8Qp/wAl2H44wyfnTFSr0pZJDFCpB3sdd4JxmHFR54WvY2ZTo6Nb2HXdT+RGouDesZ8onYFpycTgwoxAuXiNgs3Wx2SQ232JtfUXrM8NknikEkCzCQC11gma4vfI6qviTyO1yQQda65wXHGaMM8bRSC2eNt1PlfdTuDobbgG4HWo1XUV2mmbKc8lujhPD+zOMnDGPDucpCspKqwJJFiHIsQV1BNxdTaxBqT+wcVhgkrxeGZgpiDATB83dqTE2U3JsvhzCxU3Fte5Y/geGnYPNBDIyiwaSNWIB5XI28qkw3DIYwO7hjS22RFX9B5n40ycFNYy4LySkrMp9meFfNsNHEbFgCXI2Mjku5HlmY28gKxPyn42OR8IkbBnXvZGtY2jK93YnleQbdYm6Ub7W9se4LQYcBpgPE7axxX2BAN3f7gsBzI0B5LisNKrvNE2d5GLTCQi8jG5LhhYK1ydBZazaitCMXTT3YqpOKWPUnnwKM2YrZ/tqSj/AI1IP516ICBbvZ7f50n65r1T/tNxo0EgPMAMR+ILr8Kj/tOT/Dy+qzH4nu1ArnqFZKyf7lKS1C2hK31t7ljEYBXNzcFR4WJLNm63YkkDoTrc+VUwdSraMNxfQj7Q6qfy2NWcNxW9g4ABNldWzIT9km11PrpyvfSrGLwgkAB0Yeyw9pSdPh1B0NVk5XtM2aXW1tHUtVTs+f8AaKBqbhuNmgBWCV4gdbKQV119hgVvrva/nVDC4gt7S26MPZYa2Ya3F7bH41fwmGaR1jX2mNh5dW9wu3uNTxQdj1f/AFVYZtXQZh7PvNhzPnZsRIS/ja+YeyASdjYXHIAgWApvafgKI8XdgIjqyyZRbN3eUgi2xYMwJ6DrW1giCqFXRVAAHkBYfpWW7dTsGgVCAbSsSRewHdqPecx+B0pFKtKdTn1/jb7GDUU5ypONPnp9QcB/X+lOvQePiMpPdqAz3FmsSPFsuQatJ5CwtrptRM8IxsQEj5XUsilLr3g7xggtlULcFhpmOgPSmOk1y18PieZl2dqEm2uCzBiXQgqxFr+Y1FjodNasRcScW1J/r/YfAdKpZdSCCGXRlIsQd9R6ag7HlU0aUtuS2Md5RdjScJxCMyAtsSxDHUsdtTva589BRiXCqTe1m+0vhb4jf33rIQCjeBxTKLbjof60ro6btDFYzX1NtLUbWkE+5l5Si3nGCfiGA/KvK8+enkg95P8AKvK6P6yl/wCjV3sPUxPFcSIkzH3DrWWxPHJGvayjy/nW64hw1ZVysLj9POs/P2TX6rkeorg0ZU0vFycyKiuTKSYtzuxPvqLOep+NaVuyh+2PhXh7Kn7Y+Fau/poZlFGcNIitE3Zhvtj4VUxHAJVF9D5Ciq8H1DnEDAUrU8ivLU0uIVu/kw7U/MpHWUMcPLYuyqSY3At3hAFyhWwa22VT1oLwvhClQ7a35cqNRoFtbT0pL1eEvCKdbF7HccLiUkQPGyujC6shDKR1DDQipxXB4Y8hJjLxkm5MUkkRJ6numXMfWp3lkbR5ZnB0tJPM6/hdyv5U/wD5GnbdMZ+pjbg7gJBtcX6XpwXW/O1cX7N9n/nMwSONAiMO9kCKBGN8ikD9qRsB7N8x5Bu03rVRqOpHJqw2E3JXsKmk02YEiwYqeosT/wB4EflXM/lDxpMgwoxMkgyEzx3RUANgkbiNFYlhmJUm1lFx4hV6k1CLk+haUsVdgPtHxJMRippIrd0MscbDZxHmLSC24MjvY88t+dDGpx/rypprgVJ5zcvU5s5ZSbGmvKcBQyfHsxIjIAFwZN9eiDY8/EdOgNCMXIZQ09SvPCCuyTiOCDAsAA1tb+y45q/UefL0vQzDTyOmjMsZAy3AMlj97kLbbnnfanTx5vDmdsxGa7sdAMxB1tYiwta3iqxan5Yxtz7HptF2Y0sazUkuDxbAcgAPcAK2vZXhBjXvXWzsLKDuqnXW/wBZra9BYdaG9keEh2Mzi6o1kB2LDUuR924t53PIVs6x16lvCvqdWpO/hXAga572qx2bESMNQgEai+hKE3+MjlfcK1PafjQw8dgfpX0jG5F9M9uduQ5tYdbYD5u5lSMjKW7sAXuRnaQC563UHS+29X0tLbJmZ1oxla+5s+xXBxHGJm1d75Sfsnd/Vzr+7lHWjWM7qO0shJymy3LNZmBFkQfWIuLgXtfW16txoAAqiwAAUeQsAKzWPxHfSlh7CErH5nZ5PeRlB6KT9alZOpJyfH5sZtXXVCnl16FXFTd9M0mQqMqooNsxCF2ztYkC5ksBfQDXewkjiqRYatRw0W7nl6kpVJucuWNgiojBHTIYqtxrTIoKRIq6UqeBSp+4wA43i0at3cYaaT7Edj5G7eyLc97UxMJO+sjCIfYiszfxSMD/AN0D1qjgsdl+hwUN2sM0km55ZioICrvbMRbYLWg4bgpVBM0pkY20AUIu+i2UE77noNBQlFRWwtWKz4emGCizRUwxVmcWTEENBVHG4iOMXZh6c/hRXi+BeSMrG+Vuv+l6x+J7LYga2zH1q8KcX5mRQT5M7i5M7s1rXNQkUc/4bxH+GakHZSfoPS9b+8guo66QJw+OdB4WIHSpf7Xl+1+Qoj/wtP0Hxph7Lz9B8RVc6T9CrxPOFSYnETRwRMM8jZVzGy6KXJJsbAKpOx2rrPBvk7RQDiZ3mPNU+ij3v9U5z09oA9K428UuHkVrtHIpDIw0II2Yf1Y6g6G1a8fKpjwmW2HL7ZzE9/XKJct/y8q1UVRSu0i8Yw5Os8S4jhuH4fM+WGFPCiqoFzuEjRd2PQVxvjnyk42aQtFIcPH9SNMpNuruQczHnbQbC+5znGOKTYmTvMRI0j6gFtlB+qqiyoPQa871Ry1eda+0S0pegZxXbLHuCGxk9jp4WCfmig/nQRZ2GxOpudTck7sTzJ6nWvCtIIaVKTlyVe/J62Jf7R+Nepi5Bsx+NTQcOkf2UJ91FcL2ZY6uQPIamkynCPJRuK5Bo4lIUKlrBrAtzUEgHXlppflerqOvsi1gOWwHu205VocJwtIxZV9b638v9qH/APDm6d4RHawAQBwOhe9jbyUE25b0h1KctuDo9na6lp1JSXP5YFYcXCtzIJ/HY/kLD3VLVdJ1QZJWWN08LKxANwLXF9wdwehq7hsJLMLxLZeTuCFP7q7v66DzqSi778Hof1dCnTU3JWDnZ3j6Qp3UtwuYlGVS25uVKi53JIIB31tbWxxntvDGLRXeQ7XUqB55TZm+AH3hWNxHAJr+JCx67/pt6UxOCSjaIj0WiqFFvKTv/Bx6vakXfBff89yJ+IytKZna8h/IbacttNNANBzvLDxRlmSV7sFK3sLmyOHGnP6w/ipw4PN/ht8DVWSEqbEEEVovGTObGtJVO8T3Nt2j7YxmPu8KxZnFjIAwCKd7FgLuRoLezqdwAc3BxyVAFGWwAAFhoBoBpyFDAtOtVI0YRjilsXr1ZVpXkHE7TyfZW9FcDxjESezED7jb41kUaxuN6Lwdo51Fg2noKpKjH/FGdwXQ6JhlNhmFjbUA1aQVzY9rMQL+Iafd/kKM9mu1TyyKjgMG2Zf1pfdSSuBwa3NpXlMBNKqFQBwficMKCIESSe0Uw6M9rge0+xPVmI9ANKKQ4mZ9o4kB2zyln96RrlHuc1zE4TTKuUDc5lLm/XxG35GpMMYwf2eHkINvGGAv6mdUrSlGXAuNSL4OtstNy1lk4nNFAAIUj70qkLLN3gzSWAYIS3hAu2jW086KycciXvbXZIBZ3vcZhtECfbkPPofWlOkxh7xbF9y0Tsfombu5PulrlJb7gXBVuVmB5ayS46MJI+bSJmV7bhlt4fUlgB5kVjuK9r0ngMRS7t3WbcAG/eObEXKqAE6scxsBa4vC4lmiZMzFXbOW5kjvBz5nOreq1eVHFeIrJqK3DMHGCxZi2UtbvJF1MaXOTDwjnI2rE8tSdtLuDgfFAAAw4ZdAqnxPbln9dztuPEdRmsBEi/tTlRQWfLvbQd0n3jYC/RWa4tRaTtG0ndRBDCjWzLFo+S9ggYkZFtYX05nS1iWr+UCdzXRYQKoVVAVQAoGwA0AoTPimkkMOHtdf2ktrpH90DZpPLYa32tS7Q8SYsMPAfExCswvpmsAgI20IJPIeeohWfJlwmDtm1zy8gRbMw5aczsNFFzsmMOrJtcWN7KxvzYNzYnMWP2mJ3NUT2MH+Ifh/vWwwWC7tAoLNa92Y3Ykm5YnzJ25bVMYqGUlwy12Yxexyc2Y/CpE7IxDfMff/ALVrRDXvdihlN9QXZl07NQj6l/UmrMPCo19lFHuo6Y687qqtN9SrW4J+b0vm9FRBTe58qrgTEG/N6Qw9EzFSMVDANgY2DUkEqCRsSASPTpUncUQENe9zRx9SWKCYepVgq2IqeEo4ksD5oWynKBmtpfasbiuzWKkYswBJPUV0MR07JTINx4DF24OajsliPsj4ilh+y0jsyq0eZTZlDgsPUC5HvrpeSqPFMLC4BmCAA2V2IVlJ2yyXBU+hpqqPqXyZjYuxMh3dR8TTp+wjkXWcBuhW6n37j119KPzLiYBmjb5zDvlfWUDqsijxj1BPrvVrAcVjxKERuUcjbw51+8oN1YC++o60c5J3uDNmAxXBO5NsRG6nZZYmA9N/C/7rFT5Uzh/EDhpg0eUk6NYEBxtmZG1Rr2BI01uNL5i+M7TTDPCwjlIJBzxlc4BsVZDYfC1t/EKDTFGIyoyg62Y3KnoH3I6X13Gu5Y5tLxFJTa6lzjqzYiZpYGIjYJlGe1iEVWUjNoQwIPmDSofJApNyKVGOoilawFXRIp3qnxZisRykjUbabmvaVLp+ZfMTDzIMcWxD9zhvE3hzZdTpleG1uluVAJpW7p9T4Uuup0LOwJHS4A+FKlWpc/X3NT6nsSgLEALAgk+ZAFietEcOxsNeteUqz1vL9RE+B6jxe4frVfiGq68yP0NKlVKfmQIeZF/CSHxtc5hFOwN9c3dP4r9dTr5mtH2MFhLbTVRp0ANh6eVe0qMuPuMXIV4/Oy4aVlZlYISCCQRpuCKsYKQmKMkkkompPVRSpVX/AB+o1cE2c9TXpY9TSpVVAY13PU00Oepr2lUZUdGx614zG29KlURY8zHqaaznqa9pVA9T0Mb7mnKxtvXlKgiMkzGvMx6mlSo9AdBZj1r3Mete0qgGK+lRYlAysrAMpU3B1B0O4NKlVlyFGE7KYhlxKorMFKsSoJCkg7kbGo+0hyYiYp4SrqVK6EEqhLC2xuSb+ZrylV35ikugNlY9/iNf+Y3/AJm/kPhUgpUqXV8wir5j2lSpUsof/9k="/>
          <p:cNvSpPr>
            <a:spLocks noChangeAspect="1"/>
          </p:cNvSpPr>
          <p:nvPr/>
        </p:nvSpPr>
        <p:spPr>
          <a:xfrm>
            <a:off x="155575" y="-144462"/>
            <a:ext cx="304800" cy="304800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endParaRPr dirty="0">
              <a:latin typeface="Arial" panose="020B0604020202020204" pitchFamily="34" charset="0"/>
            </a:endParaRPr>
          </a:p>
        </p:txBody>
      </p:sp>
      <p:cxnSp>
        <p:nvCxnSpPr>
          <p:cNvPr id="26" name="Straight Connector 25"/>
          <p:cNvCxnSpPr/>
          <p:nvPr/>
        </p:nvCxnSpPr>
        <p:spPr>
          <a:xfrm>
            <a:off x="1066800" y="5437188"/>
            <a:ext cx="1752600" cy="1588"/>
          </a:xfrm>
          <a:prstGeom prst="line">
            <a:avLst/>
          </a:prstGeom>
          <a:ln w="34925"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>
            <a:off x="3148013" y="5437188"/>
            <a:ext cx="657225" cy="1588"/>
          </a:xfrm>
          <a:prstGeom prst="line">
            <a:avLst/>
          </a:prstGeom>
          <a:ln w="34925"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1066800" y="5729288"/>
            <a:ext cx="4892675" cy="1588"/>
          </a:xfrm>
          <a:prstGeom prst="line">
            <a:avLst/>
          </a:prstGeom>
          <a:ln w="34925"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 flipV="1">
            <a:off x="1139825" y="5218113"/>
            <a:ext cx="292100" cy="0"/>
          </a:xfrm>
          <a:prstGeom prst="line">
            <a:avLst/>
          </a:prstGeom>
          <a:ln w="34925"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 flipV="1">
            <a:off x="1504950" y="5218113"/>
            <a:ext cx="292100" cy="0"/>
          </a:xfrm>
          <a:prstGeom prst="line">
            <a:avLst/>
          </a:prstGeom>
          <a:ln w="34925"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>
            <a:off x="1906588" y="5218113"/>
            <a:ext cx="255588" cy="1588"/>
          </a:xfrm>
          <a:prstGeom prst="line">
            <a:avLst/>
          </a:prstGeom>
          <a:ln w="34925"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>
            <a:off x="2235200" y="5218113"/>
            <a:ext cx="255588" cy="1588"/>
          </a:xfrm>
          <a:prstGeom prst="line">
            <a:avLst/>
          </a:prstGeom>
          <a:ln w="34925"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 flipV="1">
            <a:off x="4645025" y="5218113"/>
            <a:ext cx="292100" cy="0"/>
          </a:xfrm>
          <a:prstGeom prst="line">
            <a:avLst/>
          </a:prstGeom>
          <a:ln w="34925"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 flipV="1">
            <a:off x="4973638" y="5218113"/>
            <a:ext cx="292100" cy="0"/>
          </a:xfrm>
          <a:prstGeom prst="line">
            <a:avLst/>
          </a:prstGeom>
          <a:ln w="34925"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 flipV="1">
            <a:off x="5302250" y="5218113"/>
            <a:ext cx="292100" cy="0"/>
          </a:xfrm>
          <a:prstGeom prst="line">
            <a:avLst/>
          </a:prstGeom>
          <a:ln w="34925"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 flipV="1">
            <a:off x="5630863" y="5218113"/>
            <a:ext cx="292100" cy="0"/>
          </a:xfrm>
          <a:prstGeom prst="line">
            <a:avLst/>
          </a:prstGeom>
          <a:ln w="34925"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Rectangle 44"/>
          <p:cNvSpPr/>
          <p:nvPr/>
        </p:nvSpPr>
        <p:spPr>
          <a:xfrm>
            <a:off x="1650960" y="179343"/>
            <a:ext cx="6088526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sr-Cyrl-CS" sz="5400" b="1" i="0" u="none" strike="noStrike" kern="1200" cap="none" spc="0" normalizeH="0" baseline="0" noProof="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B05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Шта је на слици?</a:t>
            </a:r>
            <a:endParaRPr kumimoji="0" lang="en-US" sz="5400" b="1" i="0" u="none" strike="noStrike" kern="1200" cap="none" spc="0" normalizeH="0" baseline="0" noProof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00B05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cxnSp>
        <p:nvCxnSpPr>
          <p:cNvPr id="44" name="Straight Connector 43"/>
          <p:cNvCxnSpPr/>
          <p:nvPr/>
        </p:nvCxnSpPr>
        <p:spPr>
          <a:xfrm flipV="1">
            <a:off x="2563813" y="5218113"/>
            <a:ext cx="255588" cy="0"/>
          </a:xfrm>
          <a:prstGeom prst="line">
            <a:avLst/>
          </a:prstGeom>
          <a:ln w="34925"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/>
          <p:cNvCxnSpPr/>
          <p:nvPr/>
        </p:nvCxnSpPr>
        <p:spPr>
          <a:xfrm>
            <a:off x="4352925" y="5218113"/>
            <a:ext cx="255588" cy="1588"/>
          </a:xfrm>
          <a:prstGeom prst="line">
            <a:avLst/>
          </a:prstGeom>
          <a:ln w="34925"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/>
          <p:cNvCxnSpPr/>
          <p:nvPr/>
        </p:nvCxnSpPr>
        <p:spPr>
          <a:xfrm flipV="1">
            <a:off x="2563813" y="4305300"/>
            <a:ext cx="292100" cy="0"/>
          </a:xfrm>
          <a:prstGeom prst="line">
            <a:avLst/>
          </a:prstGeom>
          <a:ln w="34925"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0" name="Picture 5" descr="book_clipart_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513138" y="1493838"/>
            <a:ext cx="2376487" cy="2044700"/>
          </a:xfrm>
          <a:prstGeom prst="rect">
            <a:avLst/>
          </a:prstGeom>
          <a:noFill/>
          <a:ln w="9525">
            <a:noFill/>
          </a:ln>
        </p:spPr>
      </p:pic>
      <p:cxnSp>
        <p:nvCxnSpPr>
          <p:cNvPr id="40" name="Straight Connector 39"/>
          <p:cNvCxnSpPr/>
          <p:nvPr/>
        </p:nvCxnSpPr>
        <p:spPr>
          <a:xfrm flipV="1">
            <a:off x="3184525" y="5218113"/>
            <a:ext cx="292100" cy="0"/>
          </a:xfrm>
          <a:prstGeom prst="line">
            <a:avLst/>
          </a:prstGeom>
          <a:ln w="34925"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 flipV="1">
            <a:off x="3513138" y="5218113"/>
            <a:ext cx="292100" cy="0"/>
          </a:xfrm>
          <a:prstGeom prst="line">
            <a:avLst/>
          </a:prstGeom>
          <a:ln w="34925"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 flipV="1">
            <a:off x="4024313" y="5218113"/>
            <a:ext cx="292100" cy="0"/>
          </a:xfrm>
          <a:prstGeom prst="line">
            <a:avLst/>
          </a:prstGeom>
          <a:ln w="34925"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/>
          <p:cNvCxnSpPr/>
          <p:nvPr/>
        </p:nvCxnSpPr>
        <p:spPr>
          <a:xfrm>
            <a:off x="4024313" y="5437188"/>
            <a:ext cx="1935163" cy="1588"/>
          </a:xfrm>
          <a:prstGeom prst="line">
            <a:avLst/>
          </a:prstGeom>
          <a:ln w="34925"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1442" name="Picture 2" descr="http://heathersanimations.com/books/book57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88088" y="4305300"/>
            <a:ext cx="2463800" cy="1411288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52" name="Rectangle 51"/>
          <p:cNvSpPr/>
          <p:nvPr/>
        </p:nvSpPr>
        <p:spPr>
          <a:xfrm>
            <a:off x="5922981" y="5108598"/>
            <a:ext cx="341760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sr-Cyrl-CS" sz="4400" b="1" i="0" u="none" strike="noStrike" kern="1200" cap="none" spc="0" normalizeH="0" baseline="0" noProof="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B05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</a:t>
            </a:r>
            <a:endParaRPr kumimoji="0" lang="en-US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3" name="Rectangle 52"/>
          <p:cNvSpPr/>
          <p:nvPr/>
        </p:nvSpPr>
        <p:spPr>
          <a:xfrm>
            <a:off x="5922981" y="4853007"/>
            <a:ext cx="341760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sr-Cyrl-CS" sz="4400" b="1" i="0" u="none" strike="noStrike" kern="1200" cap="none" spc="0" normalizeH="0" baseline="0" noProof="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B05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</a:t>
            </a:r>
            <a:endParaRPr kumimoji="0" lang="en-US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7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1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5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9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9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9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1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3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5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7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9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1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3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5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7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3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9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5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1" dur="500" fill="hold"/>
                                        <p:tgtEl>
                                          <p:spTgt spid="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2" dur="500" fill="hold"/>
                                        <p:tgtEl>
                                          <p:spTgt spid="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7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8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" fill="hold">
                      <p:stCondLst>
                        <p:cond delay="indefinite"/>
                      </p:stCondLst>
                      <p:childTnLst>
                        <p:par>
                          <p:cTn id="150" fill="hold">
                            <p:stCondLst>
                              <p:cond delay="0"/>
                            </p:stCondLst>
                            <p:childTnLst>
                              <p:par>
                                <p:cTn id="151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3" dur="500" fill="hold"/>
                                        <p:tgtEl>
                                          <p:spTgt spid="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4" dur="500" fill="hold"/>
                                        <p:tgtEl>
                                          <p:spTgt spid="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5" fill="hold">
                      <p:stCondLst>
                        <p:cond delay="indefinite"/>
                      </p:stCondLst>
                      <p:childTnLst>
                        <p:par>
                          <p:cTn id="156" fill="hold">
                            <p:stCondLst>
                              <p:cond delay="0"/>
                            </p:stCondLst>
                            <p:childTnLst>
                              <p:par>
                                <p:cTn id="157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9" dur="500"/>
                                        <p:tgtEl>
                                          <p:spTgt spid="614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7" name="Rectangle 6"/>
          <p:cNvSpPr/>
          <p:nvPr/>
        </p:nvSpPr>
        <p:spPr>
          <a:xfrm>
            <a:off x="1103265" y="2990844"/>
            <a:ext cx="530916" cy="76944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sr-Cyrl-CS" sz="4400" b="1" i="0" u="none" strike="noStrike" kern="1200" cap="none" spc="0" normalizeH="0" baseline="0" noProof="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accent2">
                    <a:lumMod val="50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в</a:t>
            </a:r>
            <a:endParaRPr kumimoji="0" lang="en-US" sz="4400" b="1" i="0" u="none" strike="noStrike" kern="1200" cap="none" spc="0" normalizeH="0" baseline="0" noProof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chemeClr val="accent2">
                  <a:lumMod val="50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1176338" y="3684588"/>
            <a:ext cx="365125" cy="1588"/>
          </a:xfrm>
          <a:prstGeom prst="line">
            <a:avLst/>
          </a:prstGeom>
          <a:ln w="34925"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/>
        </p:nvSpPr>
        <p:spPr>
          <a:xfrm>
            <a:off x="1030239" y="3611565"/>
            <a:ext cx="1772216" cy="76944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sr-Cyrl-CS" sz="4400" b="1" i="0" u="none" strike="noStrike" kern="1200" cap="none" spc="0" normalizeH="0" baseline="0" noProof="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accent2">
                    <a:lumMod val="50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ватра</a:t>
            </a:r>
            <a:endParaRPr kumimoji="0" lang="en-US" sz="4400" b="1" i="0" u="none" strike="noStrike" kern="1200" cap="none" spc="0" normalizeH="0" baseline="0" noProof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chemeClr val="accent2">
                  <a:lumMod val="50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cxnSp>
        <p:nvCxnSpPr>
          <p:cNvPr id="19" name="Straight Connector 18"/>
          <p:cNvCxnSpPr/>
          <p:nvPr/>
        </p:nvCxnSpPr>
        <p:spPr>
          <a:xfrm>
            <a:off x="2125663" y="4305300"/>
            <a:ext cx="255588" cy="1588"/>
          </a:xfrm>
          <a:prstGeom prst="line">
            <a:avLst/>
          </a:prstGeom>
          <a:ln w="34925"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1797050" y="4305300"/>
            <a:ext cx="255588" cy="1588"/>
          </a:xfrm>
          <a:prstGeom prst="line">
            <a:avLst/>
          </a:prstGeom>
          <a:ln w="34925"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1468438" y="4305300"/>
            <a:ext cx="292100" cy="1588"/>
          </a:xfrm>
          <a:prstGeom prst="line">
            <a:avLst/>
          </a:prstGeom>
          <a:ln w="34925"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 flipV="1">
            <a:off x="1103313" y="4305300"/>
            <a:ext cx="292100" cy="0"/>
          </a:xfrm>
          <a:prstGeom prst="line">
            <a:avLst/>
          </a:prstGeom>
          <a:ln w="34925"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1103313" y="4451350"/>
            <a:ext cx="1606550" cy="1588"/>
          </a:xfrm>
          <a:prstGeom prst="line">
            <a:avLst/>
          </a:prstGeom>
          <a:ln w="34925"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Rectangle 24"/>
          <p:cNvSpPr/>
          <p:nvPr/>
        </p:nvSpPr>
        <p:spPr>
          <a:xfrm>
            <a:off x="993726" y="4524390"/>
            <a:ext cx="3732689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sr-Cyrl-CS" sz="4400" b="1" i="0" u="none" strike="noStrike" kern="1200" cap="none" spc="0" normalizeH="0" baseline="0" noProof="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accent2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Ватра   гори</a:t>
            </a:r>
            <a:r>
              <a:rPr kumimoji="0" lang="sr-Cyrl-CS" sz="4400" b="1" i="0" u="none" strike="noStrike" kern="1200" cap="none" spc="0" normalizeH="0" baseline="0" noProof="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accent2">
                    <a:lumMod val="50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</a:t>
            </a:r>
            <a:endParaRPr kumimoji="0" lang="en-US" sz="4400" b="0" i="0" u="none" strike="noStrike" kern="1200" cap="none" spc="0" normalizeH="0" baseline="0" noProof="0" dirty="0">
              <a:ln>
                <a:noFill/>
              </a:ln>
              <a:solidFill>
                <a:schemeClr val="accent2">
                  <a:lumMod val="50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8203" name="AutoShape 13" descr="data:image/jpeg;base64,/9j/4AAQSkZJRgABAQAAAQABAAD/2wCEAAkGBxQTEhUUExQWFhUXGBoaFxgXFxgaGBwcFxgbFx0VHBcaHCggGhwlHBccITEhJSksLi4uGCAzODMsNygtLisBCgoKDg0OGxAQGiwlHyQsLCwtLCw0LCwsLCwsLCwsLCwsLCwsLCwsLCwsLCwsLCwsLCwsLCwsLCwsLDQsLCwtLP/AABEIAMIBAwMBIgACEQEDEQH/xAAcAAABBQEBAQAAAAAAAAAAAAAFAAIDBAYHAQj/xABKEAACAQIEAwUDCQUGAwcFAAABAgMAEQQSITEFQVEGEyJhcTKBkQcUI0JSYpKhsTNygtHwFSRTc8HhFkOzg6KjsrTC00RUY5OU/8QAGgEAAgMBAQAAAAAAAAAAAAAAAQMAAgQFBv/EADERAAIBAwMBBgUEAgMAAAAAAAABAgMREgQhMUEFEyIyUcFhcYGR8BShsfFC0RUjUv/aAAwDAQACEQMRAD8A2FqVqlK05YSdq3NlSALSyVP3B6UUwPBiwu2g5daq5pK4QOAav4DiBjFjqKIT8CFvCTfzoRPhipIIoZRnsQvzca08K1Ww/FXU66iqRQ00rUUIkLuP4iZBa1qHqhJ6mpMtWcBIEcMRe1HaK2IKHhMhIGUi/WiQ7OjTxa0RHEY9NasidbXzD40iVSYbIbBh1QWUACqvFcEHTQeLlV2GUNqNRtT7Uq7TuEzP/Dz29oX6VXXgkhJ02rXGqrY6MG2YXpqqzBYx2JwZQ2YVDko7xvEq5AXW3OhJWtEZNq7AyuFrzLVjJU0WAdtQCaN0QpZKaUq5NhmXcGoxFptUuQr5a9C1biwrMfCL02TDMpsamSIVwteZKsrhz0NeGOpcliAJR3A8ABUFjvtQkJRnB8YKrZhe21UqZW8JAzhMMEUKOVethEJzFReq2F4qjbmxG/l/Kpv7RjuBmvf4VlalcOxYy1Q4nwpZbciOdErVVxmNWP2ufShFu+wQG3Zk/aFeUSPHI/OlTcqoCp/ZDgi40vrajsUCqLKAKlobxnDTsA0EpRlvdLJlcHqzIxVhyIFtSCNiFym5ckSLzRA7gGpKyp4zIpCy4mPDtoLYrDlbk8llWZY5P4CfdROODFML/OYSOqYc/qZ2FVCF6jeIE3IBoa3DcQf/AKyQekUP+qGqmMieBDJNxGRUBALPHhwoLEKNRGNyQPfUIF/mEf2RQ/iHCRa6DXpWHxfylSwzFVEWKiBHjUqjEdVdHdG5aMEN73toa2/ZntPBjULQsQy27yNtJEJ2zLfY2NmFwbaGrKTQLA6Xh8gFyptVXLWo4txSHDR95PIsaXtdjuTsoG7E22FzWExHyh8NJIjSaQ/dRVP4ZHU/EU1VvUlgnUPEIWeJ0V2QsrKHUkFSRowIIOnkaCHtvhb6idB5xFvj3TNRXh3FYZ7iGVJCBcqrDMPVD4h7xV8kwGSwPa7H4FzE5DEalJgXuNs0coKsyH7RzdCAdASf5VZyLHDRDqVnYH4GD/WjPFOGR4hMkq5hup2ZTtmRt1b0353Fcrx0JgeSOUi8bWLHQEWBVxysykG3qOVJlHF3CjofCO2iTyCJg8Tt7AZgyvzsrqfatrlIBPK9Hgb1xD55GwOrW0sVBuCNQwtqpBFwxt5VvuB9uUeNQ8c0sw8L9xGJASCQHsrXXMBmsRpcjlTIVPUhuMLg2far2F4Qb+OqXAO0KlbGDEpr9eAj/WtLBMrbGhKb6AKw4XH0q4iAaCnCvbUttshDNAGFiKSYcAWAFvSprUrULkIYoAt7Deo58GrkFhtVq1K1S7IRLEByFDOJ8NLG6D1oxalaipNbkMhLhWXQi1V8XG/hRNJJGCRm2xYEl7cwiKz255Lc62rIDuKG4RRLiHk+rCDEnm7WaVvO1kTyKyCruq7EAnajg0OGwvfwxhHwwDZgPE8eYd6jtu+ZbtdifGA24qMi2lEu3cl8L3P1sQ6QgeTNmkPuiSRvdQ5zr60aT23CyePHSAWDG1VppCxuSSa8izyO0cKZ2W2clskaX1Cs9j4yNcoBIBBNgReONiWdGXI8bZXW97EgMCG+spVgQdOYIBBAYnG5D3LXtSZa8q1wWD0PFGFgbGjCPcXFZq1SpiGUaE0iUE+CJh6Zlt4rWPI0F4jwnAQq00kECgbssShjmNgBkGZmJIAAuSSAKhaQnck0Nx+PZ5MI1j83ixQEkhtkzGOWJQOZCzMgLWyg21NjajhZEuWXwYyGT5pJFGAWNsW8MtgL3Ko4QaC9mcedtqz/AGoixM2HvA+NXDsuomSJ42Rl2cD+9IDf2iGtzW1bftQl8LJoSBkLqNSUV1aRbDe6Bhbne1EUkDAMpBBAIINwQdQQeYqgT5ixneB+7AKEAFmuGIBF1ynVXDKQQ1yCDerGA4tNhJUnjfxJ9Yi2hteOQDRom2JABU2a1xejnbzALDj8QqWClldR0zxoxX0zFj5AgUAt5X/19fKiE79w3jWHxmEWWytHIpDRuA1iNGiYagkMCDWG7Q8LSPxBc2HJsyOM4izGwYFrnuixAK65Lgiy3tmvk04l3Uz4Zr5JD4L8pFUFfxxjKT9qJftV0uaBXUo4ujgqwPNWGUj4E0XTjONmMpVpUpqS/s53jOz0Z/ZkxnpqyehQnwj90r76zuKwpRwsi2dbMut9vrxvod+YsQd7VtcLfIAxzMt0ZuZZCUYnzzKah4ngVmTKdDujW9ltgfTkRzFxXOp6iUJYyO5qNBCrDOmrPn5gnAdq8TEpU2n08Pek5x0+kGrjybU/aFAuJjv5DLN43NtSLCw2UKNAovoNfO51p7cwRYgkEdCpII9xBFVJYVuWexABOuoGg1trsq/metdDJs8+1YbLgIza6nTbxMAPRQbD3UR4Vi5MM5eCRlJADBgHRgtyAVbXTMdQwOpoNg+NRyNl1B5Zra+W+/lRI1CHQuyvatMSxicKk4BbKrXV1G7JfUEc1Oo5XGta7DzFTda4HLOcOoeO4kWRWjI3zggD1FgQRzFxzrsXZPjLYvDJM8fdOQMy65dQGDKTurKwPOxuNwabGV+QM06cTa4vRWPEKRcGs5SaQAEk2ABJPkNSfhRcUC5p1cHnTr1mYpTYHUXAJ8r8qv4TH5RZtRVHAgYrwmqh4ilr3oNxbHyFHKe0FYoAM2oBt4frG/LntzoKLIaQnl1qnxDFZLW3qhhuzuClRXMUeIzgHvZQJXfnm7xgTvyFgNgBa1CMdhPmUqgyMcNLcRiRmdopQC3dKxuzo6hiqm5DJYXDAARavuEJcR4w+ULGB3jsEjB5u17X+6oBdrfVRqNYDCLDEqA6INWO5O7Ox6k3YnqTQvgPDWzd/MMrEZY4zb6NCQSTbeR7DNyAVVGxLe9qw7osCIziUnvFXLcxKLst3YLZiVQ63s7W2qSabIBWn+czfOTfIFKYcfcYgtNb7UlhbogXYswp+FhfEMUhayqbSTCxCkbpHyaTkTsnO58NEIeByym87CNOccTEs3k8thlH3UAP3iNKPQwrGgVQqIosAAAqgcgNgBVnOysiWI8DgkhRY41yqt7DU6k3LEnVmJJJJ1JJJrGJP3uJxcq+x3qxIQfa7hMjt/8AsZ1/go9isXJigY8MxSI6PiR0O4gv7bW/5nsre4zEWAaHDxxTTQQALDEIgEBJCOyszoLnTw901urk7k0Kb3ITKtKpQKVPIWSK9tTyulK1VuAiKnW2hsbHz5H41Y7NNFJgYlspRYhHIjWIUouSSNwdLhgQQfOo8tUMbwLDTEtLBG7MLMxUZiBoLnnble9uVUkrguE+GYiO1sKHkA5tLIYgDqLMxbQizAKD4Sp0DAl2ChWKXK0QjL3KFJGaItuwyEKEfdtF1AY3vepezB/u6g+2pdJCd2kVyHkP75Gf0cVJxxfoww0MbxvfoFdc/wAULL/FSi5yb5WMLkx+e2kkUberKWjP5InxrDz62Xq2tugBY+42sfWujfLQP7xhv8qX/qJ/vXNlN5DbZRb3tZj8AF/FRIO8eclWynKhBtexV2IYaixBIIPkOldX7J9pVxS5HATEKoLqPZYaAyxnmt9xupIB5GuUoSH8ivv0Jv8A+YVah4gYHjmX2o2zLrYHkUJ2yuLof3h5UU7ENvGuVpkv7OInv5Z5WlA/DIvxoLx7izQyosbKSy+KNlvbUkSXBW19rZuQIB1rVca4U5k+dYZTIsqr3kYsGawGSdL2BbJYMpOoC21Fjie0XElN441JOYGe6MrqUIsLMAS1wNLEhV8wKwug1W3WzO3HWRel2laS+/0BsspYljqSSSdtWJY6chc1FNGGUqb2Oh9OY94099e5gdRqOVtfzpra9fdcfpW04jd9yXAcGhxE0UUgsrOq3WwYAnKMpsba2qzxTgs2DkEUxzKb9zMBpIBrY39mQDdffqNaoRYhomDjUKwYHmpQhlv1W4Fzy6WrrfaXiOGOBaaZe8gZVYLsfFYqQw1Vhe+Yaixrn6rUToVYWV4va3x+AyMFKL+By3g3BXxZkZb/AN2iaQDTxOWISI3G5RH162NF+AdtZIIFhSBHCM4VmlYeFnMijKsZ2VwN+VEOyfajD4VoYVjsuIkU5ifF4gIlYm3iJeJySbb6Vi8QojllRRfK5AA6L9GN7ADwdafQrTdWSkrLa3uVklZG0bt7iDtHhx/DI3594P0qpjO2+Jde7KwEP7X0cg8IPiH7Y6N7P8R6aZVcUOQOa5GU6HTS56Dz8x6VJoBcm7Hy3tsFXoOQ9TzNasmVsbM/KDOAWaKA26GRT+rak8upqzhflCNvpcNrv4JQbakgWZBew0vfcXrBopJu2ltl0NvMnm35Dl1L81tyBfQXO56DrRyZLI6Xhe3uGb20mj/ejDf9JnP5UUwnabCSWy4iIE7Bz3bfhkyn8q5FenFv65UcwWO4YEmKVHjNkkcLIo9hi+glHIOGtcj2gTe5AIOcWiuqMBcxyI48gDlcjz7tnrhHY6QRY2CQCyq4aXKLAJcIZGAsCFLqbm9hc8rj6EWqN3IOrzKL357f18K8kcAEkgAC5JNgAOZPIVVj4ivdtKxCRDUO5yjKPrm/sr0vuNaqQmxMrAeFczHYXsPVmtoPQE+VUJOGZ/FiX7wDXJ7MAtrcpfxnbVyRpcBaqzcakk/YIEX/ABJgdfNYQQxHm5T0IofPw1ZSDOzT2NwJSO7GoIIhUCO4I0LAsOtWUWS5LjO0TzjJw9Q/I4pgfm6Dqn/3DdAvh6sNqbwrg/dpkXM2pZnc3d3Y3aRj9on3DQCwArQ4Rlyi1tBUykcqKdgbgf8Asx/L40qM2pUc2GwHtXhFZg8bm6j0yivf7bm6r+Ef6U3BhwYawuODuyAEFb325G1W7Vk8NjmR2cWzNe9xpqc21+tG+EcTMhKuAG3FufUW61JRsBxsX+ATAYjExjpDL+NDEf8A04PvNX+Pn+7T/wCW9vUqbfnQThEluIyjm8A/8Jl/+Y0a4vqES9s8iXPRY2ErE+WVMt+rikS5Ccl+WLHE8QEYUt3cCWA3LSyP4B5tZAKxEUBQZXBDj2wQQczanQ6gdPICtvhIlxeOn4gw07xlgBGuVVVFlNxpeMKVH/5CeYNW+N8JXEJyWRfYfp909UPMe8agUCHP8v8AX9f1pTZr2tvfTkd9NjofSppIypIYZWUkMOhGhF+frzGtQYpSRZb3JsbG2nPXlppfz0okK/CcdKVKrPIYhoLM62+6Mpuo8r+61WEAAsBYcgNBUXzW9iTawsAnhAHS48RHvt5UxcMy7Ox/eY3+LBlPplFQhZZOamxOp0uD6jr94a6c6Xf29vw+ZPh/Ht7jY+VVziGX2o2I6qLnf7IJv63HpUwlR7jOdNwCyketrMPQ1AE/6VquxvBMRjsFPg7BcMHskzk+A3DlEQayjWxF1ym/iN7Cn8n3B8HNO8c8cr3jJjWM4hbsGGYkxsBsRqTbU12HgPC+5VUjWSKFBZUaRGO+1gG0O5Je5NLnTjPzLh3CmzlPHux+EwT4OHEYoExhnQDJAxVWzZnmklZQM5IAVSxubDQkN7XcMw7YODGYOORFldgxLzSljndSQJAUQXXOHJW4NsvTrvaHguHxMLLiYFmUKxtlu40+oR4lbpYiuc40tj+G3EeIwiYNEtHNAixyOsZTJEAwYnUgA6EuB6WAYHgXZvF4hpDBD4cwBkd0AuFBK3Lb+IHRWAudOVavA/JviN3mhQnchZJm9Lkxj3DSuk8L4UmHiWGO+VLi5tckm7O1t2ZiSfM1YmYKCxNgNz+VMSBdnPn+T6FEZ5sVKFRSzMqRIAFGYt4lc6AE71goMOoBZ8+U6nMRnVA2YJmUAXC7kW1ueldK+UftHDHgpIw4Mk9kRdRcF1zkm2ihbgn7wHOuXmR3uq2JOjuRZQCNQq+h569eVY9W2rJfNnR0EE8nLd2sjrP/AADg76LN/wD0TH9XqKf5PMOfZedPRo2/6kTGqvZY4dsLHPicXJI6i0gkxLKiFGMZ+hjKjLpe7A6ak1t8I6lfCLBSVta1ipsRb8wdiCDzrYrM5zTRjcN2FeCVJYZ4yVv4Z8OHUhgVKkq4tdSRcLfU+d9fhuKtDEI3QxW0WQZ8TCovs1ssii32gAPtaVaAp9qjSBcDScfwjkFsSca4YZYMOmZQw1B7tL22veVyFIB8NWI0lmbvcSACDeKAHMsX32baSY/a2TZebMR1qCOYNfLqB9bkSOQPPzOw23vaJEuKRwASxsBuTTMNOHUMpBHUf1pWd45NIXyuQALEKL218+ZqpgMS8bApuSBl5N5WFNw2LqGxshptXqsRzpsDllBKlTzBtepAKoUH9+3U0qbavagTEsK9tV/E8NkQXYWF7bg+7Sh6Tqb2uwBILKjtGCNCDKqlAQRYgtod6dkhtxKKmhZlIZdxrU2B4ZNiD9FlSPnM4JU9RGgIMh+8SFF9M2oB/DdjMMB9MHxBtqZ2zKf+xW0Q9y1SVRIlzOTY91xIxMSB2UEGMsFLI6rnRWOitmjQgnQ5LaXuJMVxtsQzd9G0URUiTMUJKaM0K2bRWI+kka11QKq65xS7Tcc4XhpTCvDoJWT2ysUCKrAE5Q1r5gbA7AXOpItWP7U8ahmYphO8GGYAuJMxzEG5VMxLrCb6g75QAACbryT6FTzDdqLYp5GNsPJZdrFQuiznyNzfopX7NbL+v965caI8F45JhxlA7yEbITZl/wAtzpb7jadCKowXNH2i4GZvpI7CQCxB0DgbC/JhyOxGh5EY+SMglSCrDdWBBHqP6vyrdYLtDh5LDvAjH6kv0begzeFvVSRV3GcOjmAzoHtseY/dddR7jQJY5dC5DFCCNLqb3Gm6g87bi9ja/SrBFazinZaARsVYxuBdC8ngDD2b5tbcjrsTWPicMoYbEXG3wv5bUSCmBtdfaGo8yPq+/b30a4P2YTEku8xjiA+jlSNhI97G6gt4UG2t7kaaa0KAre/J4I5MLOjDxwszLqfYlBddL20cSD0Aoq3UnzKWF7JYmKRZMBikkeM5l71GiYcrEqGVwbkEELoTrzrouE7Q4nIO94dMJLeLu5sI0d+oZp1a3qt6H9mF8b/u/wDuFH8QSFuq5jyFwPiTRkknYDunYpYiTEzjKyx4dL7q7STWtyICpGfO7+leYfgsSlWys7J7LyySTODtmDSs1jruLb1ncdjWa7yOAoBJubKoGpPkABqfKsrLxbGyEmFTFH9Qtl7xh9ohm8F/s5b+dVqONNXkx1PTzqO0dzrYFD+PyKuHlZjZVUsx6BdSfyrmKdpcZD+2BK9TeP3mRC8fxC1Z4/2zM+GEHdyAs652OXVE8VvCxvdwnS4velvU00rp+w1aGrmk11MP2gxMkkucizSEBV3CKPEAddSo8wMwZuYqaCBSLHxW5G2WxvqFGnXqbg6nczOlyrbFTcX8wVP5H8hTcJIY8XCe47+OQ5JUGfNYkEumQgq9rm46a1zu8lXai3Z+51nTjpk52uvb+x3zdN8i9PZG29re6jHZLGYnCwNPhZDLDHJkxEDghUYAKCdWKqQotMptf2ksKOdtexLYQGaEtJhwfFm1ePXcn60f3t10vcXIs/JdxCCOSbDyIgOII8RHtkLl7l76G4Jt1uw5irUMqc8JvngVqnCtSVSmrpcr5m34LxNMTCs0d8rbhhZlYaMjDkwOn5jQirpNhc7DU35W53rmRxzcJxeIgVc8b2aNSdToMjXuNlvGzG9+6U1Lg+33fyZJkSFALgElklIO2bT2dCEt4ieYGvQp1VJ2b39Dk1NNJeJLw+pqcNxNsQ6qVCwnpcNJoT/DH+beQ9o9IwVbkqqgbkhVAHnsBWIgxkpYMg7sD60gvIb3BtGdE33e56pRLD8QCkMY87jZ3cs4/dJFk9EAHlWhx9BUoehX4vi1OIBUMw8OoWy201DNYMPS9e4mVPnAcWyhlPh20tfl5V5xCfvXz2tcbXvt7qq5aYlsXSNMONQ/aP4W/lTk4zCT7R/Cf5VlredIVXBE7tG6ApVm8LxmREC2U2G5velVcWL7uRJ2p4jnwswjzK4RyDoCLI2xvoehPOtXwnuu5QYfL3KqFQL7IVRbLbla1iDqLa1huKSBVUnW0kTlRqzJHKjyBVGrHIp0AN9uda8jByBZ7Ydw9islozmvsQ31jtaqTVizVgqB0oZ2o4icNg8ROou0ULuvqqkj3XtVzG4xIlzObDYWVmJJ5BVBJPkByNZfHdo/nMbpBHZGBV5J10ysuoEHtEkG1pMgF9m2qiTZDiDDk3iNzcnUknUsepJuT5mvC4AJJsBzJsPia2TdicKlgMVMoFvDnhY6Da7RlqtR8EwkADxxNIwK+OQPJYZhexcZVNjuoFMUGSzMtwLgGIxZHcp4d+8kOSO2moJBZ9/qqR51qD2ASIqJpmlJXURju0BudiCXPrmHpRfC4xbEO1mDMPFp9Y2FzpoNN6tjLa4sR5a/pVsEg4kvAuzOBVLnDYctc6yIrty+tJc/nQrinZzBmV7YXD2vpaGMD8haiGcC/wDW9rW+IpEDytVU435Aoq4Lg4Jh0IKYeFSNisSA/HLcVj+1PD+6xBIHglu48nFu8X3kh/426Vumxa3Ive3n68/h8aodosCMRAyoR3i+OO+niW/h/iUlP4vKqd9TlsmRyi+Dn1qKdl8aYsUgzELKDE9tAc3iS/lmXL/2lCA9wCNiLj/f9KayXBsbNup6MNVb3MAfdUTAdiwGLaJiVANxY3v1vyIq63G3P1V+B/nWd4XxqOaJJMyqWUEgkeFtmX3Nce6r/ep9tfxD+dM7yDfKL+Fgvj2UxLERfvZUX+FA8zj0YRBSOYY1BT+PEZsOQQbTEGxH1oZVB/EVHvpgFczWyvNHoOyVHupNevsKgHFuGBAZIwAo1dBoAObr0tuV2tcjUanMRIEUsb2G9gWPrYakegrO4zj+dXyKDG2ZFfW4v4S5BHs6nTTlyJtkSv8AI6FWUV8yhTYsSyMrJnDKbqy2BUjYgk6/mORpk+IVTYnXoASR62Gnvr0MTsp99h/M/lSYprcrJxl4bnXeyXbuLFKIcSFinPhKvYRy6WOQ3K3I/wCWTfe1xWL4j2SkSbFBAxhw9yuUFpHGQSrFGt7s4DBcxOlgdSbVjpseImgaVAYWlGZihkjIjZSwt4RJbS6g8+Vdm4PjEZfopoWiAvmijyxi+ts5kYA63ty52rdUk5QTlE4W1GpKNKWzMVwSYYxpIJYpnIw2bEyTxRowkumTJI4MosO8GZm2W6hbVmsDG6SwFwRKssFxtlzvGCAAeavv97ltXQsJ2oj4hipcJAM8CLeeb6rqNO6TqGZspb7Kvb2gQH4hh+94u9hojpK2mn0UMVvL9qU/CelWu5VI7Wd0ylBpQnfdWf3NCor0Cs7xTtOoOXD5XPOQ6xjyUD9ofO4XzbUUF/t/EKC3fsR5pGRv07v9K21NbTg8Xv8AIFPR1akclx8TeWrwx1guHcXkfFQlmke7qNwLhtCFjWwIsbnwjQE3uBXQctOo1lUV0Kq0nTeLLb4te4EVjcc+XtX6+dDrVYCUslN4FJWIQKVWQgpVLkuB8RjJHWOUhVMcuU2vcE9R0060Vw8Zw8jSpJh0kf2i8C2J2LAh1cMdAfEQbDS+pDcWwjAuWuBICwGa9mBBs1gATa9t6v4bimGjUeEA2F7KCb2119aVWrU4LxNIXKcVyT4mbvmV5pJJ2UHKI0aOJbixKqDuRpmZ2NiQLAkEZhI1SZ1aK99VDFdNSRqSRztpfaq/EOPO+i6Dlffl/Kh2JxzubseVtABp005Vz32nFXUUZpaqK2RqXxWRb3ijA5AEnpb6ovehuN4krKQXka/TKq/kNfeaAlqV6yVO0a0uNhEtXJ8B/BcZRblr2LE2A66mq+J4rG2qxC+uuinbe453oPekDSXrazjbIo9TUtYs/PX+0R8eludJsfJa2cgdBp+lVRXt6z5yvyLzl6js586I8G7PYjFrI0ITLGct5GZQz2DZFsjbBhdtrm2tjYYDXRvkwxIbDSx7NHO9/MShZVb0sxH8JrVo6Uak2peg2hFSe5xzimFaGZlZSl3IZG3SUatGdbeIHOCNDckaEVXY12T5R+yPzpDNEt5QoDqtg0iKbqVP+Kh1Xrqp3BHGxfUN7S72BAN9mAOoBsdORBG4NdiGyxNsdti5wabK7Jye7r+8LZ194s34qL1m3GxU2YEMp6Ebe47HyJo9hZxIoYaX3B3BGhU+YNcvXUbSzXD/AJMmohZ5CxURZSFsGFmQnbOhDKT5ZlHuo1gMWJY1kXQMNRzUjRkPmpBHuq72V7KnGLI7StGqMEXKqnM2UOxObdRmUWFjcNrQLimBn4diWR17xZBnPd38YFlM8anUONA8dzupBN6lOhNU7vjlHW7I1T00rVPLL9mTcdndEVkYqAfGQAbC2hNwbLfc+Y5XrOYk942YgeIeLLojcs2XrbQ6kHTatOcd3kRfDFZCLWtqRqL3W4Ia19DagQwMrZm7sjmbhVJ8lQW19QL9Saq8kj08sZSvygZ3WRWsNAQeXsqAbfk3xovwZIziYRNYxZiGBBIN1YKCBq13yjKN72oa6eGzBrWI8SOug5agXOuw1qKESKQ25BuutnQg3DA2sWHX9eY3veQqS8DjHqunT8ubL5W+GyyYWOZUUCBwFjtdlWSylzY5QcwQBACACSSdhx5+GS+Ika7m51Pn513fh3bPDzxGPFKUdlyurL9G99DlcEqL8lJBvoL6Vj+MdmJomBiR8RC2sUkSlyQdgwUeEjYk2HpqBpp1pwjikYNPo9NUnJV5OL+y/ct/IgUiw+KmchQXUEnYLEjSH4BiaCy4iWV5pJGIEzlim3hzMVRzuwGY+Ha552FrMvCXwkEMEmkjmTESxhrhc5jWJGtobCJjbUXHlVRHuSNbi1/ff+vfSq9R5tx6ltDp44qU/oWsFhu8kSPYu1r9FGrMPMKDbzyjnRqLsnJJM4bLHEHYgxlCdSciqtjlFiCcwGxHO4FcAlKsZrXzDKn7l7lv4yL+irW04dxaErkfw30sw0I6X2tR07pKWE/xmDUdpZVnGD2WwuAcHigRmQ5sxJZ2VV28NtBovh50ViYMoYag7GhaYGPuEAVc0gAB9dS3uW591X0wSJ+zYx+huumtyracxqLV2ljFWRnlO7uyx3dLJah03EZEL5lBCgC6bFjqLgm43AsL70VglVlupBHUbVYg0p50qnFKoQw/EeKvLodFvoP996oA1M6eVREV5OU3LdnDk292eGkTTSbVFK+hsQD1NqCRXcntXhrK4zFSK1jJf0OlRrxKQfWNaFpm1dMb3LZrqbas0nG5Odj7qsRcf+0t/Q1V6eaA6Ug8KcKGw8WjI3t61pOy/A5MeHaKRESMhS7Kz3YgNkCBl2Ugli31hoaEaE5OyQI05N2SBoq9wbikmFmE0VibZZEJsJEvfLf6rKSSrcrkHQ6F8b2GxceqCOcW+o3duT0CSeH/AMSguI4bPGbPh8Qp/wAl2H44wyfnTFSr0pZJDFCpB3sdd4JxmHFR54WvY2ZTo6Nb2HXdT+RGouDesZ8onYFpycTgwoxAuXiNgs3Wx2SQ232JtfUXrM8NknikEkCzCQC11gma4vfI6qviTyO1yQQda65wXHGaMM8bRSC2eNt1PlfdTuDobbgG4HWo1XUV2mmbKc8lujhPD+zOMnDGPDucpCspKqwJJFiHIsQV1BNxdTaxBqT+wcVhgkrxeGZgpiDATB83dqTE2U3JsvhzCxU3Fte5Y/geGnYPNBDIyiwaSNWIB5XI28qkw3DIYwO7hjS22RFX9B5n40ycFNYy4LySkrMp9meFfNsNHEbFgCXI2Mjku5HlmY28gKxPyn42OR8IkbBnXvZGtY2jK93YnleQbdYm6Ub7W9se4LQYcBpgPE7axxX2BAN3f7gsBzI0B5LisNKrvNE2d5GLTCQi8jG5LhhYK1ydBZazaitCMXTT3YqpOKWPUnnwKM2YrZ/tqSj/AI1IP516ICBbvZ7f50n65r1T/tNxo0EgPMAMR+ILr8Kj/tOT/Dy+qzH4nu1ArnqFZKyf7lKS1C2hK31t7ljEYBXNzcFR4WJLNm63YkkDoTrc+VUwdSraMNxfQj7Q6qfy2NWcNxW9g4ABNldWzIT9km11PrpyvfSrGLwgkAB0Yeyw9pSdPh1B0NVk5XtM2aXW1tHUtVTs+f8AaKBqbhuNmgBWCV4gdbKQV119hgVvrva/nVDC4gt7S26MPZYa2Ya3F7bH41fwmGaR1jX2mNh5dW9wu3uNTxQdj1f/AFVYZtXQZh7PvNhzPnZsRIS/ja+YeyASdjYXHIAgWApvafgKI8XdgIjqyyZRbN3eUgi2xYMwJ6DrW1giCqFXRVAAHkBYfpWW7dTsGgVCAbSsSRewHdqPecx+B0pFKtKdTn1/jb7GDUU5ypONPnp9QcB/X+lOvQePiMpPdqAz3FmsSPFsuQatJ5CwtrptRM8IxsQEj5XUsilLr3g7xggtlULcFhpmOgPSmOk1y18PieZl2dqEm2uCzBiXQgqxFr+Y1FjodNasRcScW1J/r/YfAdKpZdSCCGXRlIsQd9R6ag7HlU0aUtuS2Md5RdjScJxCMyAtsSxDHUsdtTva589BRiXCqTe1m+0vhb4jf33rIQCjeBxTKLbjof60ro6btDFYzX1NtLUbWkE+5l5Si3nGCfiGA/KvK8+enkg95P8AKvK6P6yl/wCjV3sPUxPFcSIkzH3DrWWxPHJGvayjy/nW64hw1ZVysLj9POs/P2TX6rkeorg0ZU0vFycyKiuTKSYtzuxPvqLOep+NaVuyh+2PhXh7Kn7Y+Fau/poZlFGcNIitE3Zhvtj4VUxHAJVF9D5Ciq8H1DnEDAUrU8ivLU0uIVu/kw7U/MpHWUMcPLYuyqSY3At3hAFyhWwa22VT1oLwvhClQ7a35cqNRoFtbT0pL1eEvCKdbF7HccLiUkQPGyujC6shDKR1DDQipxXB4Y8hJjLxkm5MUkkRJ6numXMfWp3lkbR5ZnB0tJPM6/hdyv5U/wD5GnbdMZ+pjbg7gJBtcX6XpwXW/O1cX7N9n/nMwSONAiMO9kCKBGN8ikD9qRsB7N8x5Bu03rVRqOpHJqw2E3JXsKmk02YEiwYqeosT/wB4EflXM/lDxpMgwoxMkgyEzx3RUANgkbiNFYlhmJUm1lFx4hV6k1CLk+haUsVdgPtHxJMRippIrd0MscbDZxHmLSC24MjvY88t+dDGpx/rypprgVJ5zcvU5s5ZSbGmvKcBQyfHsxIjIAFwZN9eiDY8/EdOgNCMXIZQ09SvPCCuyTiOCDAsAA1tb+y45q/UefL0vQzDTyOmjMsZAy3AMlj97kLbbnnfanTx5vDmdsxGa7sdAMxB1tYiwta3iqxan5Yxtz7HptF2Y0sazUkuDxbAcgAPcAK2vZXhBjXvXWzsLKDuqnXW/wBZra9BYdaG9keEh2Mzi6o1kB2LDUuR924t53PIVs6x16lvCvqdWpO/hXAga572qx2bESMNQgEai+hKE3+MjlfcK1PafjQw8dgfpX0jG5F9M9uduQ5tYdbYD5u5lSMjKW7sAXuRnaQC563UHS+29X0tLbJmZ1oxla+5s+xXBxHGJm1d75Sfsnd/Vzr+7lHWjWM7qO0shJymy3LNZmBFkQfWIuLgXtfW16txoAAqiwAAUeQsAKzWPxHfSlh7CErH5nZ5PeRlB6KT9alZOpJyfH5sZtXXVCnl16FXFTd9M0mQqMqooNsxCF2ztYkC5ksBfQDXewkjiqRYatRw0W7nl6kpVJucuWNgiojBHTIYqtxrTIoKRIq6UqeBSp+4wA43i0at3cYaaT7Edj5G7eyLc97UxMJO+sjCIfYiszfxSMD/AN0D1qjgsdl+hwUN2sM0km55ZioICrvbMRbYLWg4bgpVBM0pkY20AUIu+i2UE77noNBQlFRWwtWKz4emGCizRUwxVmcWTEENBVHG4iOMXZh6c/hRXi+BeSMrG+Vuv+l6x+J7LYga2zH1q8KcX5mRQT5M7i5M7s1rXNQkUc/4bxH+GakHZSfoPS9b+8guo66QJw+OdB4WIHSpf7Xl+1+Qoj/wtP0Hxph7Lz9B8RVc6T9CrxPOFSYnETRwRMM8jZVzGy6KXJJsbAKpOx2rrPBvk7RQDiZ3mPNU+ij3v9U5z09oA9K428UuHkVrtHIpDIw0II2Yf1Y6g6G1a8fKpjwmW2HL7ZzE9/XKJct/y8q1UVRSu0i8Yw5Os8S4jhuH4fM+WGFPCiqoFzuEjRd2PQVxvjnyk42aQtFIcPH9SNMpNuruQczHnbQbC+5znGOKTYmTvMRI0j6gFtlB+qqiyoPQa871Ry1eda+0S0pegZxXbLHuCGxk9jp4WCfmig/nQRZ2GxOpudTck7sTzJ6nWvCtIIaVKTlyVe/J62Jf7R+Nepi5Bsx+NTQcOkf2UJ91FcL2ZY6uQPIamkynCPJRuK5Bo4lIUKlrBrAtzUEgHXlppflerqOvsi1gOWwHu205VocJwtIxZV9b638v9qH/APDm6d4RHawAQBwOhe9jbyUE25b0h1KctuDo9na6lp1JSXP5YFYcXCtzIJ/HY/kLD3VLVdJ1QZJWWN08LKxANwLXF9wdwehq7hsJLMLxLZeTuCFP7q7v66DzqSi778Hof1dCnTU3JWDnZ3j6Qp3UtwuYlGVS25uVKi53JIIB31tbWxxntvDGLRXeQ7XUqB55TZm+AH3hWNxHAJr+JCx67/pt6UxOCSjaIj0WiqFFvKTv/Bx6vakXfBff89yJ+IytKZna8h/IbacttNNANBzvLDxRlmSV7sFK3sLmyOHGnP6w/ipw4PN/ht8DVWSEqbEEEVovGTObGtJVO8T3Nt2j7YxmPu8KxZnFjIAwCKd7FgLuRoLezqdwAc3BxyVAFGWwAAFhoBoBpyFDAtOtVI0YRjilsXr1ZVpXkHE7TyfZW9FcDxjESezED7jb41kUaxuN6Lwdo51Fg2noKpKjH/FGdwXQ6JhlNhmFjbUA1aQVzY9rMQL+Iafd/kKM9mu1TyyKjgMG2Zf1pfdSSuBwa3NpXlMBNKqFQBwficMKCIESSe0Uw6M9rge0+xPVmI9ANKKQ4mZ9o4kB2zyln96RrlHuc1zE4TTKuUDc5lLm/XxG35GpMMYwf2eHkINvGGAv6mdUrSlGXAuNSL4OtstNy1lk4nNFAAIUj70qkLLN3gzSWAYIS3hAu2jW086KycciXvbXZIBZ3vcZhtECfbkPPofWlOkxh7xbF9y0Tsfombu5PulrlJb7gXBVuVmB5ayS46MJI+bSJmV7bhlt4fUlgB5kVjuK9r0ngMRS7t3WbcAG/eObEXKqAE6scxsBa4vC4lmiZMzFXbOW5kjvBz5nOreq1eVHFeIrJqK3DMHGCxZi2UtbvJF1MaXOTDwjnI2rE8tSdtLuDgfFAAAw4ZdAqnxPbln9dztuPEdRmsBEi/tTlRQWfLvbQd0n3jYC/RWa4tRaTtG0ndRBDCjWzLFo+S9ggYkZFtYX05nS1iWr+UCdzXRYQKoVVAVQAoGwA0AoTPimkkMOHtdf2ktrpH90DZpPLYa32tS7Q8SYsMPAfExCswvpmsAgI20IJPIeeohWfJlwmDtm1zy8gRbMw5aczsNFFzsmMOrJtcWN7KxvzYNzYnMWP2mJ3NUT2MH+Ifh/vWwwWC7tAoLNa92Y3Ykm5YnzJ25bVMYqGUlwy12Yxexyc2Y/CpE7IxDfMff/ALVrRDXvdihlN9QXZl07NQj6l/UmrMPCo19lFHuo6Y687qqtN9SrW4J+b0vm9FRBTe58qrgTEG/N6Qw9EzFSMVDANgY2DUkEqCRsSASPTpUncUQENe9zRx9SWKCYepVgq2IqeEo4ksD5oWynKBmtpfasbiuzWKkYswBJPUV0MR07JTINx4DF24OajsliPsj4ilh+y0jsyq0eZTZlDgsPUC5HvrpeSqPFMLC4BmCAA2V2IVlJ2yyXBU+hpqqPqXyZjYuxMh3dR8TTp+wjkXWcBuhW6n37j119KPzLiYBmjb5zDvlfWUDqsijxj1BPrvVrAcVjxKERuUcjbw51+8oN1YC++o60c5J3uDNmAxXBO5NsRG6nZZYmA9N/C/7rFT5Uzh/EDhpg0eUk6NYEBxtmZG1Rr2BI01uNL5i+M7TTDPCwjlIJBzxlc4BsVZDYfC1t/EKDTFGIyoyg62Y3KnoH3I6X13Gu5Y5tLxFJTa6lzjqzYiZpYGIjYJlGe1iEVWUjNoQwIPmDSofJApNyKVGOoilawFXRIp3qnxZisRykjUbabmvaVLp+ZfMTDzIMcWxD9zhvE3hzZdTpleG1uluVAJpW7p9T4Uuup0LOwJHS4A+FKlWpc/X3NT6nsSgLEALAgk+ZAFietEcOxsNeteUqz1vL9RE+B6jxe4frVfiGq68yP0NKlVKfmQIeZF/CSHxtc5hFOwN9c3dP4r9dTr5mtH2MFhLbTVRp0ANh6eVe0qMuPuMXIV4/Oy4aVlZlYISCCQRpuCKsYKQmKMkkkompPVRSpVX/AB+o1cE2c9TXpY9TSpVVAY13PU00Oepr2lUZUdGx614zG29KlURY8zHqaaznqa9pVA9T0Mb7mnKxtvXlKgiMkzGvMx6mlSo9AdBZj1r3Mete0qgGK+lRYlAysrAMpU3B1B0O4NKlVlyFGE7KYhlxKorMFKsSoJCkg7kbGo+0hyYiYp4SrqVK6EEqhLC2xuSb+ZrylV35ikugNlY9/iNf+Y3/AJm/kPhUgpUqXV8wir5j2lSpUsof/9k="/>
          <p:cNvSpPr>
            <a:spLocks noChangeAspect="1"/>
          </p:cNvSpPr>
          <p:nvPr/>
        </p:nvSpPr>
        <p:spPr>
          <a:xfrm>
            <a:off x="155575" y="-144462"/>
            <a:ext cx="304800" cy="304800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8204" name="AutoShape 15" descr="data:image/jpeg;base64,/9j/4AAQSkZJRgABAQAAAQABAAD/2wCEAAkGBxQTEhUUExQWFhUXGBoaFxgXFxgaGBwcFxgbFx0VHBcaHCggGhwlHBccITEhJSksLi4uGCAzODMsNygtLisBCgoKDg0OGxAQGiwlHyQsLCwtLCw0LCwsLCwsLCwsLCwsLCwsLCwsLCwsLCwsLCwsLCwsLCwsLCwsLDQsLCwtLP/AABEIAMIBAwMBIgACEQEDEQH/xAAcAAABBQEBAQAAAAAAAAAAAAAFAAIDBAYHAQj/xABKEAACAQIEAwUDCQUGAwcFAAABAgMAEQQSITEFQVEGEyJhcTKBkQcUI0JSYpKhsTNygtHwFSRTc8HhFkOzg6KjsrTC00RUY5OU/8QAGgEAAgMBAQAAAAAAAAAAAAAAAQMAAgQFBv/EADERAAIBAwMBBgUEAgMAAAAAAAABAgMREgQhMUEFEyIyUcFhcYGR8BShsfFC0RUjUv/aAAwDAQACEQMRAD8A2FqVqlK05YSdq3NlSALSyVP3B6UUwPBiwu2g5daq5pK4QOAav4DiBjFjqKIT8CFvCTfzoRPhipIIoZRnsQvzca08K1Ww/FXU66iqRQ00rUUIkLuP4iZBa1qHqhJ6mpMtWcBIEcMRe1HaK2IKHhMhIGUi/WiQ7OjTxa0RHEY9NasidbXzD40iVSYbIbBh1QWUACqvFcEHTQeLlV2GUNqNRtT7Uq7TuEzP/Dz29oX6VXXgkhJ02rXGqrY6MG2YXpqqzBYx2JwZQ2YVDko7xvEq5AXW3OhJWtEZNq7AyuFrzLVjJU0WAdtQCaN0QpZKaUq5NhmXcGoxFptUuQr5a9C1biwrMfCL02TDMpsamSIVwteZKsrhz0NeGOpcliAJR3A8ABUFjvtQkJRnB8YKrZhe21UqZW8JAzhMMEUKOVethEJzFReq2F4qjbmxG/l/Kpv7RjuBmvf4VlalcOxYy1Q4nwpZbciOdErVVxmNWP2ufShFu+wQG3Zk/aFeUSPHI/OlTcqoCp/ZDgi40vrajsUCqLKAKlobxnDTsA0EpRlvdLJlcHqzIxVhyIFtSCNiFym5ckSLzRA7gGpKyp4zIpCy4mPDtoLYrDlbk8llWZY5P4CfdROODFML/OYSOqYc/qZ2FVCF6jeIE3IBoa3DcQf/AKyQekUP+qGqmMieBDJNxGRUBALPHhwoLEKNRGNyQPfUIF/mEf2RQ/iHCRa6DXpWHxfylSwzFVEWKiBHjUqjEdVdHdG5aMEN73toa2/ZntPBjULQsQy27yNtJEJ2zLfY2NmFwbaGrKTQLA6Xh8gFyptVXLWo4txSHDR95PIsaXtdjuTsoG7E22FzWExHyh8NJIjSaQ/dRVP4ZHU/EU1VvUlgnUPEIWeJ0V2QsrKHUkFSRowIIOnkaCHtvhb6idB5xFvj3TNRXh3FYZ7iGVJCBcqrDMPVD4h7xV8kwGSwPa7H4FzE5DEalJgXuNs0coKsyH7RzdCAdASf5VZyLHDRDqVnYH4GD/WjPFOGR4hMkq5hup2ZTtmRt1b0353Fcrx0JgeSOUi8bWLHQEWBVxysykG3qOVJlHF3CjofCO2iTyCJg8Tt7AZgyvzsrqfatrlIBPK9Hgb1xD55GwOrW0sVBuCNQwtqpBFwxt5VvuB9uUeNQ8c0sw8L9xGJASCQHsrXXMBmsRpcjlTIVPUhuMLg2far2F4Qb+OqXAO0KlbGDEpr9eAj/WtLBMrbGhKb6AKw4XH0q4iAaCnCvbUttshDNAGFiKSYcAWAFvSprUrULkIYoAt7Deo58GrkFhtVq1K1S7IRLEByFDOJ8NLG6D1oxalaipNbkMhLhWXQi1V8XG/hRNJJGCRm2xYEl7cwiKz255Lc62rIDuKG4RRLiHk+rCDEnm7WaVvO1kTyKyCruq7EAnajg0OGwvfwxhHwwDZgPE8eYd6jtu+ZbtdifGA24qMi2lEu3cl8L3P1sQ6QgeTNmkPuiSRvdQ5zr60aT23CyePHSAWDG1VppCxuSSa8izyO0cKZ2W2clskaX1Cs9j4yNcoBIBBNgReONiWdGXI8bZXW97EgMCG+spVgQdOYIBBAYnG5D3LXtSZa8q1wWD0PFGFgbGjCPcXFZq1SpiGUaE0iUE+CJh6Zlt4rWPI0F4jwnAQq00kECgbssShjmNgBkGZmJIAAuSSAKhaQnck0Nx+PZ5MI1j83ixQEkhtkzGOWJQOZCzMgLWyg21NjajhZEuWXwYyGT5pJFGAWNsW8MtgL3Ko4QaC9mcedtqz/AGoixM2HvA+NXDsuomSJ42Rl2cD+9IDf2iGtzW1bftQl8LJoSBkLqNSUV1aRbDe6Bhbne1EUkDAMpBBAIINwQdQQeYqgT5ixneB+7AKEAFmuGIBF1ynVXDKQQ1yCDerGA4tNhJUnjfxJ9Yi2hteOQDRom2JABU2a1xejnbzALDj8QqWClldR0zxoxX0zFj5AgUAt5X/19fKiE79w3jWHxmEWWytHIpDRuA1iNGiYagkMCDWG7Q8LSPxBc2HJsyOM4izGwYFrnuixAK65Lgiy3tmvk04l3Uz4Zr5JD4L8pFUFfxxjKT9qJftV0uaBXUo4ujgqwPNWGUj4E0XTjONmMpVpUpqS/s53jOz0Z/ZkxnpqyehQnwj90r76zuKwpRwsi2dbMut9vrxvod+YsQd7VtcLfIAxzMt0ZuZZCUYnzzKah4ngVmTKdDujW9ltgfTkRzFxXOp6iUJYyO5qNBCrDOmrPn5gnAdq8TEpU2n08Pek5x0+kGrjybU/aFAuJjv5DLN43NtSLCw2UKNAovoNfO51p7cwRYgkEdCpII9xBFVJYVuWexABOuoGg1trsq/metdDJs8+1YbLgIza6nTbxMAPRQbD3UR4Vi5MM5eCRlJADBgHRgtyAVbXTMdQwOpoNg+NRyNl1B5Zra+W+/lRI1CHQuyvatMSxicKk4BbKrXV1G7JfUEc1Oo5XGta7DzFTda4HLOcOoeO4kWRWjI3zggD1FgQRzFxzrsXZPjLYvDJM8fdOQMy65dQGDKTurKwPOxuNwabGV+QM06cTa4vRWPEKRcGs5SaQAEk2ABJPkNSfhRcUC5p1cHnTr1mYpTYHUXAJ8r8qv4TH5RZtRVHAgYrwmqh4ilr3oNxbHyFHKe0FYoAM2oBt4frG/LntzoKLIaQnl1qnxDFZLW3qhhuzuClRXMUeIzgHvZQJXfnm7xgTvyFgNgBa1CMdhPmUqgyMcNLcRiRmdopQC3dKxuzo6hiqm5DJYXDAARavuEJcR4w+ULGB3jsEjB5u17X+6oBdrfVRqNYDCLDEqA6INWO5O7Ox6k3YnqTQvgPDWzd/MMrEZY4zb6NCQSTbeR7DNyAVVGxLe9qw7osCIziUnvFXLcxKLst3YLZiVQ63s7W2qSabIBWn+czfOTfIFKYcfcYgtNb7UlhbogXYswp+FhfEMUhayqbSTCxCkbpHyaTkTsnO58NEIeByym87CNOccTEs3k8thlH3UAP3iNKPQwrGgVQqIosAAAqgcgNgBVnOysiWI8DgkhRY41yqt7DU6k3LEnVmJJJJ1JJJrGJP3uJxcq+x3qxIQfa7hMjt/8AsZ1/go9isXJigY8MxSI6PiR0O4gv7bW/5nsre4zEWAaHDxxTTQQALDEIgEBJCOyszoLnTw901urk7k0Kb3ITKtKpQKVPIWSK9tTyulK1VuAiKnW2hsbHz5H41Y7NNFJgYlspRYhHIjWIUouSSNwdLhgQQfOo8tUMbwLDTEtLBG7MLMxUZiBoLnnble9uVUkrguE+GYiO1sKHkA5tLIYgDqLMxbQizAKD4Sp0DAl2ChWKXK0QjL3KFJGaItuwyEKEfdtF1AY3vepezB/u6g+2pdJCd2kVyHkP75Gf0cVJxxfoww0MbxvfoFdc/wAULL/FSi5yb5WMLkx+e2kkUberKWjP5InxrDz62Xq2tugBY+42sfWujfLQP7xhv8qX/qJ/vXNlN5DbZRb3tZj8AF/FRIO8eclWynKhBtexV2IYaixBIIPkOldX7J9pVxS5HATEKoLqPZYaAyxnmt9xupIB5GuUoSH8ivv0Jv8A+YVah4gYHjmX2o2zLrYHkUJ2yuLof3h5UU7ENvGuVpkv7OInv5Z5WlA/DIvxoLx7izQyosbKSy+KNlvbUkSXBW19rZuQIB1rVca4U5k+dYZTIsqr3kYsGawGSdL2BbJYMpOoC21Fjie0XElN441JOYGe6MrqUIsLMAS1wNLEhV8wKwug1W3WzO3HWRel2laS+/0BsspYljqSSSdtWJY6chc1FNGGUqb2Oh9OY94099e5gdRqOVtfzpra9fdcfpW04jd9yXAcGhxE0UUgsrOq3WwYAnKMpsba2qzxTgs2DkEUxzKb9zMBpIBrY39mQDdffqNaoRYhomDjUKwYHmpQhlv1W4Fzy6WrrfaXiOGOBaaZe8gZVYLsfFYqQw1Vhe+Yaixrn6rUToVYWV4va3x+AyMFKL+By3g3BXxZkZb/AN2iaQDTxOWISI3G5RH162NF+AdtZIIFhSBHCM4VmlYeFnMijKsZ2VwN+VEOyfajD4VoYVjsuIkU5ifF4gIlYm3iJeJySbb6Vi8QojllRRfK5AA6L9GN7ADwdafQrTdWSkrLa3uVklZG0bt7iDtHhx/DI3594P0qpjO2+Jde7KwEP7X0cg8IPiH7Y6N7P8R6aZVcUOQOa5GU6HTS56Dz8x6VJoBcm7Hy3tsFXoOQ9TzNasmVsbM/KDOAWaKA26GRT+rak8upqzhflCNvpcNrv4JQbakgWZBew0vfcXrBopJu2ltl0NvMnm35Dl1L81tyBfQXO56DrRyZLI6Xhe3uGb20mj/ejDf9JnP5UUwnabCSWy4iIE7Bz3bfhkyn8q5FenFv65UcwWO4YEmKVHjNkkcLIo9hi+glHIOGtcj2gTe5AIOcWiuqMBcxyI48gDlcjz7tnrhHY6QRY2CQCyq4aXKLAJcIZGAsCFLqbm9hc8rj6EWqN3IOrzKL357f18K8kcAEkgAC5JNgAOZPIVVj4ivdtKxCRDUO5yjKPrm/sr0vuNaqQmxMrAeFczHYXsPVmtoPQE+VUJOGZ/FiX7wDXJ7MAtrcpfxnbVyRpcBaqzcakk/YIEX/ABJgdfNYQQxHm5T0IofPw1ZSDOzT2NwJSO7GoIIhUCO4I0LAsOtWUWS5LjO0TzjJw9Q/I4pgfm6Dqn/3DdAvh6sNqbwrg/dpkXM2pZnc3d3Y3aRj9on3DQCwArQ4Rlyi1tBUykcqKdgbgf8Asx/L40qM2pUc2GwHtXhFZg8bm6j0yivf7bm6r+Ef6U3BhwYawuODuyAEFb325G1W7Vk8NjmR2cWzNe9xpqc21+tG+EcTMhKuAG3FufUW61JRsBxsX+ATAYjExjpDL+NDEf8A04PvNX+Pn+7T/wCW9vUqbfnQThEluIyjm8A/8Jl/+Y0a4vqES9s8iXPRY2ErE+WVMt+rikS5Ccl+WLHE8QEYUt3cCWA3LSyP4B5tZAKxEUBQZXBDj2wQQczanQ6gdPICtvhIlxeOn4gw07xlgBGuVVVFlNxpeMKVH/5CeYNW+N8JXEJyWRfYfp909UPMe8agUCHP8v8AX9f1pTZr2tvfTkd9NjofSppIypIYZWUkMOhGhF+frzGtQYpSRZb3JsbG2nPXlppfz0okK/CcdKVKrPIYhoLM62+6Mpuo8r+61WEAAsBYcgNBUXzW9iTawsAnhAHS48RHvt5UxcMy7Ox/eY3+LBlPplFQhZZOamxOp0uD6jr94a6c6Xf29vw+ZPh/Ht7jY+VVziGX2o2I6qLnf7IJv63HpUwlR7jOdNwCyketrMPQ1AE/6VquxvBMRjsFPg7BcMHskzk+A3DlEQayjWxF1ym/iN7Cn8n3B8HNO8c8cr3jJjWM4hbsGGYkxsBsRqTbU12HgPC+5VUjWSKFBZUaRGO+1gG0O5Je5NLnTjPzLh3CmzlPHux+EwT4OHEYoExhnQDJAxVWzZnmklZQM5IAVSxubDQkN7XcMw7YODGYOORFldgxLzSljndSQJAUQXXOHJW4NsvTrvaHguHxMLLiYFmUKxtlu40+oR4lbpYiuc40tj+G3EeIwiYNEtHNAixyOsZTJEAwYnUgA6EuB6WAYHgXZvF4hpDBD4cwBkd0AuFBK3Lb+IHRWAudOVavA/JviN3mhQnchZJm9Lkxj3DSuk8L4UmHiWGO+VLi5tckm7O1t2ZiSfM1YmYKCxNgNz+VMSBdnPn+T6FEZ5sVKFRSzMqRIAFGYt4lc6AE71goMOoBZ8+U6nMRnVA2YJmUAXC7kW1ueldK+UftHDHgpIw4Mk9kRdRcF1zkm2ihbgn7wHOuXmR3uq2JOjuRZQCNQq+h569eVY9W2rJfNnR0EE8nLd2sjrP/AADg76LN/wD0TH9XqKf5PMOfZedPRo2/6kTGqvZY4dsLHPicXJI6i0gkxLKiFGMZ+hjKjLpe7A6ak1t8I6lfCLBSVta1ipsRb8wdiCDzrYrM5zTRjcN2FeCVJYZ4yVv4Z8OHUhgVKkq4tdSRcLfU+d9fhuKtDEI3QxW0WQZ8TCovs1ssii32gAPtaVaAp9qjSBcDScfwjkFsSca4YZYMOmZQw1B7tL22veVyFIB8NWI0lmbvcSACDeKAHMsX32baSY/a2TZebMR1qCOYNfLqB9bkSOQPPzOw23vaJEuKRwASxsBuTTMNOHUMpBHUf1pWd45NIXyuQALEKL218+ZqpgMS8bApuSBl5N5WFNw2LqGxshptXqsRzpsDllBKlTzBtepAKoUH9+3U0qbavagTEsK9tV/E8NkQXYWF7bg+7Sh6Tqb2uwBILKjtGCNCDKqlAQRYgtod6dkhtxKKmhZlIZdxrU2B4ZNiD9FlSPnM4JU9RGgIMh+8SFF9M2oB/DdjMMB9MHxBtqZ2zKf+xW0Q9y1SVRIlzOTY91xIxMSB2UEGMsFLI6rnRWOitmjQgnQ5LaXuJMVxtsQzd9G0URUiTMUJKaM0K2bRWI+kka11QKq65xS7Tcc4XhpTCvDoJWT2ysUCKrAE5Q1r5gbA7AXOpItWP7U8ahmYphO8GGYAuJMxzEG5VMxLrCb6g75QAACbryT6FTzDdqLYp5GNsPJZdrFQuiznyNzfopX7NbL+v965caI8F45JhxlA7yEbITZl/wAtzpb7jadCKowXNH2i4GZvpI7CQCxB0DgbC/JhyOxGh5EY+SMglSCrDdWBBHqP6vyrdYLtDh5LDvAjH6kv0begzeFvVSRV3GcOjmAzoHtseY/dddR7jQJY5dC5DFCCNLqb3Gm6g87bi9ja/SrBFazinZaARsVYxuBdC8ngDD2b5tbcjrsTWPicMoYbEXG3wv5bUSCmBtdfaGo8yPq+/b30a4P2YTEku8xjiA+jlSNhI97G6gt4UG2t7kaaa0KAre/J4I5MLOjDxwszLqfYlBddL20cSD0Aoq3UnzKWF7JYmKRZMBikkeM5l71GiYcrEqGVwbkEELoTrzrouE7Q4nIO94dMJLeLu5sI0d+oZp1a3qt6H9mF8b/u/wDuFH8QSFuq5jyFwPiTRkknYDunYpYiTEzjKyx4dL7q7STWtyICpGfO7+leYfgsSlWys7J7LyySTODtmDSs1jruLb1ncdjWa7yOAoBJubKoGpPkABqfKsrLxbGyEmFTFH9Qtl7xh9ohm8F/s5b+dVqONNXkx1PTzqO0dzrYFD+PyKuHlZjZVUsx6BdSfyrmKdpcZD+2BK9TeP3mRC8fxC1Z4/2zM+GEHdyAs652OXVE8VvCxvdwnS4velvU00rp+w1aGrmk11MP2gxMkkucizSEBV3CKPEAddSo8wMwZuYqaCBSLHxW5G2WxvqFGnXqbg6nczOlyrbFTcX8wVP5H8hTcJIY8XCe47+OQ5JUGfNYkEumQgq9rm46a1zu8lXai3Z+51nTjpk52uvb+x3zdN8i9PZG29re6jHZLGYnCwNPhZDLDHJkxEDghUYAKCdWKqQotMptf2ksKOdtexLYQGaEtJhwfFm1ePXcn60f3t10vcXIs/JdxCCOSbDyIgOII8RHtkLl7l76G4Jt1uw5irUMqc8JvngVqnCtSVSmrpcr5m34LxNMTCs0d8rbhhZlYaMjDkwOn5jQirpNhc7DU35W53rmRxzcJxeIgVc8b2aNSdToMjXuNlvGzG9+6U1Lg+33fyZJkSFALgElklIO2bT2dCEt4ieYGvQp1VJ2b39Dk1NNJeJLw+pqcNxNsQ6qVCwnpcNJoT/DH+beQ9o9IwVbkqqgbkhVAHnsBWIgxkpYMg7sD60gvIb3BtGdE33e56pRLD8QCkMY87jZ3cs4/dJFk9EAHlWhx9BUoehX4vi1OIBUMw8OoWy201DNYMPS9e4mVPnAcWyhlPh20tfl5V5xCfvXz2tcbXvt7qq5aYlsXSNMONQ/aP4W/lTk4zCT7R/Cf5VlredIVXBE7tG6ApVm8LxmREC2U2G5velVcWL7uRJ2p4jnwswjzK4RyDoCLI2xvoehPOtXwnuu5QYfL3KqFQL7IVRbLbla1iDqLa1huKSBVUnW0kTlRqzJHKjyBVGrHIp0AN9uda8jByBZ7Ydw9islozmvsQ31jtaqTVizVgqB0oZ2o4icNg8ROou0ULuvqqkj3XtVzG4xIlzObDYWVmJJ5BVBJPkByNZfHdo/nMbpBHZGBV5J10ysuoEHtEkG1pMgF9m2qiTZDiDDk3iNzcnUknUsepJuT5mvC4AJJsBzJsPia2TdicKlgMVMoFvDnhY6Da7RlqtR8EwkADxxNIwK+OQPJYZhexcZVNjuoFMUGSzMtwLgGIxZHcp4d+8kOSO2moJBZ9/qqR51qD2ASIqJpmlJXURju0BudiCXPrmHpRfC4xbEO1mDMPFp9Y2FzpoNN6tjLa4sR5a/pVsEg4kvAuzOBVLnDYctc6yIrty+tJc/nQrinZzBmV7YXD2vpaGMD8haiGcC/wDW9rW+IpEDytVU435Aoq4Lg4Jh0IKYeFSNisSA/HLcVj+1PD+6xBIHglu48nFu8X3kh/426Vumxa3Ive3n68/h8aodosCMRAyoR3i+OO+niW/h/iUlP4vKqd9TlsmRyi+Dn1qKdl8aYsUgzELKDE9tAc3iS/lmXL/2lCA9wCNiLj/f9KayXBsbNup6MNVb3MAfdUTAdiwGLaJiVANxY3v1vyIq63G3P1V+B/nWd4XxqOaJJMyqWUEgkeFtmX3Nce6r/ep9tfxD+dM7yDfKL+Fgvj2UxLERfvZUX+FA8zj0YRBSOYY1BT+PEZsOQQbTEGxH1oZVB/EVHvpgFczWyvNHoOyVHupNevsKgHFuGBAZIwAo1dBoAObr0tuV2tcjUanMRIEUsb2G9gWPrYakegrO4zj+dXyKDG2ZFfW4v4S5BHs6nTTlyJtkSv8AI6FWUV8yhTYsSyMrJnDKbqy2BUjYgk6/mORpk+IVTYnXoASR62Gnvr0MTsp99h/M/lSYprcrJxl4bnXeyXbuLFKIcSFinPhKvYRy6WOQ3K3I/wCWTfe1xWL4j2SkSbFBAxhw9yuUFpHGQSrFGt7s4DBcxOlgdSbVjpseImgaVAYWlGZihkjIjZSwt4RJbS6g8+Vdm4PjEZfopoWiAvmijyxi+ts5kYA63ty52rdUk5QTlE4W1GpKNKWzMVwSYYxpIJYpnIw2bEyTxRowkumTJI4MosO8GZm2W6hbVmsDG6SwFwRKssFxtlzvGCAAeavv97ltXQsJ2oj4hipcJAM8CLeeb6rqNO6TqGZspb7Kvb2gQH4hh+94u9hojpK2mn0UMVvL9qU/CelWu5VI7Wd0ylBpQnfdWf3NCor0Cs7xTtOoOXD5XPOQ6xjyUD9ofO4XzbUUF/t/EKC3fsR5pGRv07v9K21NbTg8Xv8AIFPR1akclx8TeWrwx1guHcXkfFQlmke7qNwLhtCFjWwIsbnwjQE3uBXQctOo1lUV0Kq0nTeLLb4te4EVjcc+XtX6+dDrVYCUslN4FJWIQKVWQgpVLkuB8RjJHWOUhVMcuU2vcE9R0060Vw8Zw8jSpJh0kf2i8C2J2LAh1cMdAfEQbDS+pDcWwjAuWuBICwGa9mBBs1gATa9t6v4bimGjUeEA2F7KCb2119aVWrU4LxNIXKcVyT4mbvmV5pJJ2UHKI0aOJbixKqDuRpmZ2NiQLAkEZhI1SZ1aK99VDFdNSRqSRztpfaq/EOPO+i6Dlffl/Kh2JxzubseVtABp005Vz32nFXUUZpaqK2RqXxWRb3ijA5AEnpb6ovehuN4krKQXka/TKq/kNfeaAlqV6yVO0a0uNhEtXJ8B/BcZRblr2LE2A66mq+J4rG2qxC+uuinbe453oPekDSXrazjbIo9TUtYs/PX+0R8eludJsfJa2cgdBp+lVRXt6z5yvyLzl6js586I8G7PYjFrI0ITLGct5GZQz2DZFsjbBhdtrm2tjYYDXRvkwxIbDSx7NHO9/MShZVb0sxH8JrVo6Uak2peg2hFSe5xzimFaGZlZSl3IZG3SUatGdbeIHOCNDckaEVXY12T5R+yPzpDNEt5QoDqtg0iKbqVP+Kh1Xrqp3BHGxfUN7S72BAN9mAOoBsdORBG4NdiGyxNsdti5wabK7Jye7r+8LZ194s34qL1m3GxU2YEMp6Ebe47HyJo9hZxIoYaX3B3BGhU+YNcvXUbSzXD/AJMmohZ5CxURZSFsGFmQnbOhDKT5ZlHuo1gMWJY1kXQMNRzUjRkPmpBHuq72V7KnGLI7StGqMEXKqnM2UOxObdRmUWFjcNrQLimBn4diWR17xZBnPd38YFlM8anUONA8dzupBN6lOhNU7vjlHW7I1T00rVPLL9mTcdndEVkYqAfGQAbC2hNwbLfc+Y5XrOYk942YgeIeLLojcs2XrbQ6kHTatOcd3kRfDFZCLWtqRqL3W4Ia19DagQwMrZm7sjmbhVJ8lQW19QL9Saq8kj08sZSvygZ3WRWsNAQeXsqAbfk3xovwZIziYRNYxZiGBBIN1YKCBq13yjKN72oa6eGzBrWI8SOug5agXOuw1qKESKQ25BuutnQg3DA2sWHX9eY3veQqS8DjHqunT8ubL5W+GyyYWOZUUCBwFjtdlWSylzY5QcwQBACACSSdhx5+GS+Ika7m51Pn513fh3bPDzxGPFKUdlyurL9G99DlcEqL8lJBvoL6Vj+MdmJomBiR8RC2sUkSlyQdgwUeEjYk2HpqBpp1pwjikYNPo9NUnJV5OL+y/ct/IgUiw+KmchQXUEnYLEjSH4BiaCy4iWV5pJGIEzlim3hzMVRzuwGY+Ha552FrMvCXwkEMEmkjmTESxhrhc5jWJGtobCJjbUXHlVRHuSNbi1/ff+vfSq9R5tx6ltDp44qU/oWsFhu8kSPYu1r9FGrMPMKDbzyjnRqLsnJJM4bLHEHYgxlCdSciqtjlFiCcwGxHO4FcAlKsZrXzDKn7l7lv4yL+irW04dxaErkfw30sw0I6X2tR07pKWE/xmDUdpZVnGD2WwuAcHigRmQ5sxJZ2VV28NtBovh50ViYMoYag7GhaYGPuEAVc0gAB9dS3uW591X0wSJ+zYx+huumtyracxqLV2ljFWRnlO7uyx3dLJah03EZEL5lBCgC6bFjqLgm43AsL70VglVlupBHUbVYg0p50qnFKoQw/EeKvLodFvoP996oA1M6eVREV5OU3LdnDk292eGkTTSbVFK+hsQD1NqCRXcntXhrK4zFSK1jJf0OlRrxKQfWNaFpm1dMb3LZrqbas0nG5Odj7qsRcf+0t/Q1V6eaA6Ug8KcKGw8WjI3t61pOy/A5MeHaKRESMhS7Kz3YgNkCBl2Ugli31hoaEaE5OyQI05N2SBoq9wbikmFmE0VibZZEJsJEvfLf6rKSSrcrkHQ6F8b2GxceqCOcW+o3duT0CSeH/AMSguI4bPGbPh8Qp/wAl2H44wyfnTFSr0pZJDFCpB3sdd4JxmHFR54WvY2ZTo6Nb2HXdT+RGouDesZ8onYFpycTgwoxAuXiNgs3Wx2SQ232JtfUXrM8NknikEkCzCQC11gma4vfI6qviTyO1yQQda65wXHGaMM8bRSC2eNt1PlfdTuDobbgG4HWo1XUV2mmbKc8lujhPD+zOMnDGPDucpCspKqwJJFiHIsQV1BNxdTaxBqT+wcVhgkrxeGZgpiDATB83dqTE2U3JsvhzCxU3Fte5Y/geGnYPNBDIyiwaSNWIB5XI28qkw3DIYwO7hjS22RFX9B5n40ycFNYy4LySkrMp9meFfNsNHEbFgCXI2Mjku5HlmY28gKxPyn42OR8IkbBnXvZGtY2jK93YnleQbdYm6Ub7W9se4LQYcBpgPE7axxX2BAN3f7gsBzI0B5LisNKrvNE2d5GLTCQi8jG5LhhYK1ydBZazaitCMXTT3YqpOKWPUnnwKM2YrZ/tqSj/AI1IP516ICBbvZ7f50n65r1T/tNxo0EgPMAMR+ILr8Kj/tOT/Dy+qzH4nu1ArnqFZKyf7lKS1C2hK31t7ljEYBXNzcFR4WJLNm63YkkDoTrc+VUwdSraMNxfQj7Q6qfy2NWcNxW9g4ABNldWzIT9km11PrpyvfSrGLwgkAB0Yeyw9pSdPh1B0NVk5XtM2aXW1tHUtVTs+f8AaKBqbhuNmgBWCV4gdbKQV119hgVvrva/nVDC4gt7S26MPZYa2Ya3F7bH41fwmGaR1jX2mNh5dW9wu3uNTxQdj1f/AFVYZtXQZh7PvNhzPnZsRIS/ja+YeyASdjYXHIAgWApvafgKI8XdgIjqyyZRbN3eUgi2xYMwJ6DrW1giCqFXRVAAHkBYfpWW7dTsGgVCAbSsSRewHdqPecx+B0pFKtKdTn1/jb7GDUU5ypONPnp9QcB/X+lOvQePiMpPdqAz3FmsSPFsuQatJ5CwtrptRM8IxsQEj5XUsilLr3g7xggtlULcFhpmOgPSmOk1y18PieZl2dqEm2uCzBiXQgqxFr+Y1FjodNasRcScW1J/r/YfAdKpZdSCCGXRlIsQd9R6ag7HlU0aUtuS2Md5RdjScJxCMyAtsSxDHUsdtTva589BRiXCqTe1m+0vhb4jf33rIQCjeBxTKLbjof60ro6btDFYzX1NtLUbWkE+5l5Si3nGCfiGA/KvK8+enkg95P8AKvK6P6yl/wCjV3sPUxPFcSIkzH3DrWWxPHJGvayjy/nW64hw1ZVysLj9POs/P2TX6rkeorg0ZU0vFycyKiuTKSYtzuxPvqLOep+NaVuyh+2PhXh7Kn7Y+Fau/poZlFGcNIitE3Zhvtj4VUxHAJVF9D5Ciq8H1DnEDAUrU8ivLU0uIVu/kw7U/MpHWUMcPLYuyqSY3At3hAFyhWwa22VT1oLwvhClQ7a35cqNRoFtbT0pL1eEvCKdbF7HccLiUkQPGyujC6shDKR1DDQipxXB4Y8hJjLxkm5MUkkRJ6numXMfWp3lkbR5ZnB0tJPM6/hdyv5U/wD5GnbdMZ+pjbg7gJBtcX6XpwXW/O1cX7N9n/nMwSONAiMO9kCKBGN8ikD9qRsB7N8x5Bu03rVRqOpHJqw2E3JXsKmk02YEiwYqeosT/wB4EflXM/lDxpMgwoxMkgyEzx3RUANgkbiNFYlhmJUm1lFx4hV6k1CLk+haUsVdgPtHxJMRippIrd0MscbDZxHmLSC24MjvY88t+dDGpx/rypprgVJ5zcvU5s5ZSbGmvKcBQyfHsxIjIAFwZN9eiDY8/EdOgNCMXIZQ09SvPCCuyTiOCDAsAA1tb+y45q/UefL0vQzDTyOmjMsZAy3AMlj97kLbbnnfanTx5vDmdsxGa7sdAMxB1tYiwta3iqxan5Yxtz7HptF2Y0sazUkuDxbAcgAPcAK2vZXhBjXvXWzsLKDuqnXW/wBZra9BYdaG9keEh2Mzi6o1kB2LDUuR924t53PIVs6x16lvCvqdWpO/hXAga572qx2bESMNQgEai+hKE3+MjlfcK1PafjQw8dgfpX0jG5F9M9uduQ5tYdbYD5u5lSMjKW7sAXuRnaQC563UHS+29X0tLbJmZ1oxla+5s+xXBxHGJm1d75Sfsnd/Vzr+7lHWjWM7qO0shJymy3LNZmBFkQfWIuLgXtfW16txoAAqiwAAUeQsAKzWPxHfSlh7CErH5nZ5PeRlB6KT9alZOpJyfH5sZtXXVCnl16FXFTd9M0mQqMqooNsxCF2ztYkC5ksBfQDXewkjiqRYatRw0W7nl6kpVJucuWNgiojBHTIYqtxrTIoKRIq6UqeBSp+4wA43i0at3cYaaT7Edj5G7eyLc97UxMJO+sjCIfYiszfxSMD/AN0D1qjgsdl+hwUN2sM0km55ZioICrvbMRbYLWg4bgpVBM0pkY20AUIu+i2UE77noNBQlFRWwtWKz4emGCizRUwxVmcWTEENBVHG4iOMXZh6c/hRXi+BeSMrG+Vuv+l6x+J7LYga2zH1q8KcX5mRQT5M7i5M7s1rXNQkUc/4bxH+GakHZSfoPS9b+8guo66QJw+OdB4WIHSpf7Xl+1+Qoj/wtP0Hxph7Lz9B8RVc6T9CrxPOFSYnETRwRMM8jZVzGy6KXJJsbAKpOx2rrPBvk7RQDiZ3mPNU+ij3v9U5z09oA9K428UuHkVrtHIpDIw0II2Yf1Y6g6G1a8fKpjwmW2HL7ZzE9/XKJct/y8q1UVRSu0i8Yw5Os8S4jhuH4fM+WGFPCiqoFzuEjRd2PQVxvjnyk42aQtFIcPH9SNMpNuruQczHnbQbC+5znGOKTYmTvMRI0j6gFtlB+qqiyoPQa871Ry1eda+0S0pegZxXbLHuCGxk9jp4WCfmig/nQRZ2GxOpudTck7sTzJ6nWvCtIIaVKTlyVe/J62Jf7R+Nepi5Bsx+NTQcOkf2UJ91FcL2ZY6uQPIamkynCPJRuK5Bo4lIUKlrBrAtzUEgHXlppflerqOvsi1gOWwHu205VocJwtIxZV9b638v9qH/APDm6d4RHawAQBwOhe9jbyUE25b0h1KctuDo9na6lp1JSXP5YFYcXCtzIJ/HY/kLD3VLVdJ1QZJWWN08LKxANwLXF9wdwehq7hsJLMLxLZeTuCFP7q7v66DzqSi778Hof1dCnTU3JWDnZ3j6Qp3UtwuYlGVS25uVKi53JIIB31tbWxxntvDGLRXeQ7XUqB55TZm+AH3hWNxHAJr+JCx67/pt6UxOCSjaIj0WiqFFvKTv/Bx6vakXfBff89yJ+IytKZna8h/IbacttNNANBzvLDxRlmSV7sFK3sLmyOHGnP6w/ipw4PN/ht8DVWSEqbEEEVovGTObGtJVO8T3Nt2j7YxmPu8KxZnFjIAwCKd7FgLuRoLezqdwAc3BxyVAFGWwAAFhoBoBpyFDAtOtVI0YRjilsXr1ZVpXkHE7TyfZW9FcDxjESezED7jb41kUaxuN6Lwdo51Fg2noKpKjH/FGdwXQ6JhlNhmFjbUA1aQVzY9rMQL+Iafd/kKM9mu1TyyKjgMG2Zf1pfdSSuBwa3NpXlMBNKqFQBwficMKCIESSe0Uw6M9rge0+xPVmI9ANKKQ4mZ9o4kB2zyln96RrlHuc1zE4TTKuUDc5lLm/XxG35GpMMYwf2eHkINvGGAv6mdUrSlGXAuNSL4OtstNy1lk4nNFAAIUj70qkLLN3gzSWAYIS3hAu2jW086KycciXvbXZIBZ3vcZhtECfbkPPofWlOkxh7xbF9y0Tsfombu5PulrlJb7gXBVuVmB5ayS46MJI+bSJmV7bhlt4fUlgB5kVjuK9r0ngMRS7t3WbcAG/eObEXKqAE6scxsBa4vC4lmiZMzFXbOW5kjvBz5nOreq1eVHFeIrJqK3DMHGCxZi2UtbvJF1MaXOTDwjnI2rE8tSdtLuDgfFAAAw4ZdAqnxPbln9dztuPEdRmsBEi/tTlRQWfLvbQd0n3jYC/RWa4tRaTtG0ndRBDCjWzLFo+S9ggYkZFtYX05nS1iWr+UCdzXRYQKoVVAVQAoGwA0AoTPimkkMOHtdf2ktrpH90DZpPLYa32tS7Q8SYsMPAfExCswvpmsAgI20IJPIeeohWfJlwmDtm1zy8gRbMw5aczsNFFzsmMOrJtcWN7KxvzYNzYnMWP2mJ3NUT2MH+Ifh/vWwwWC7tAoLNa92Y3Ykm5YnzJ25bVMYqGUlwy12Yxexyc2Y/CpE7IxDfMff/ALVrRDXvdihlN9QXZl07NQj6l/UmrMPCo19lFHuo6Y687qqtN9SrW4J+b0vm9FRBTe58qrgTEG/N6Qw9EzFSMVDANgY2DUkEqCRsSASPTpUncUQENe9zRx9SWKCYepVgq2IqeEo4ksD5oWynKBmtpfasbiuzWKkYswBJPUV0MR07JTINx4DF24OajsliPsj4ilh+y0jsyq0eZTZlDgsPUC5HvrpeSqPFMLC4BmCAA2V2IVlJ2yyXBU+hpqqPqXyZjYuxMh3dR8TTp+wjkXWcBuhW6n37j119KPzLiYBmjb5zDvlfWUDqsijxj1BPrvVrAcVjxKERuUcjbw51+8oN1YC++o60c5J3uDNmAxXBO5NsRG6nZZYmA9N/C/7rFT5Uzh/EDhpg0eUk6NYEBxtmZG1Rr2BI01uNL5i+M7TTDPCwjlIJBzxlc4BsVZDYfC1t/EKDTFGIyoyg62Y3KnoH3I6X13Gu5Y5tLxFJTa6lzjqzYiZpYGIjYJlGe1iEVWUjNoQwIPmDSofJApNyKVGOoilawFXRIp3qnxZisRykjUbabmvaVLp+ZfMTDzIMcWxD9zhvE3hzZdTpleG1uluVAJpW7p9T4Uuup0LOwJHS4A+FKlWpc/X3NT6nsSgLEALAgk+ZAFietEcOxsNeteUqz1vL9RE+B6jxe4frVfiGq68yP0NKlVKfmQIeZF/CSHxtc5hFOwN9c3dP4r9dTr5mtH2MFhLbTVRp0ANh6eVe0qMuPuMXIV4/Oy4aVlZlYISCCQRpuCKsYKQmKMkkkompPVRSpVX/AB+o1cE2c9TXpY9TSpVVAY13PU00Oepr2lUZUdGx614zG29KlURY8zHqaaznqa9pVA9T0Mb7mnKxtvXlKgiMkzGvMx6mlSo9AdBZj1r3Mete0qgGK+lRYlAysrAMpU3B1B0O4NKlVlyFGE7KYhlxKorMFKsSoJCkg7kbGo+0hyYiYp4SrqVK6EEqhLC2xuSb+ZrylV35ikugNlY9/iNf+Y3/AJm/kPhUgpUqXV8wir5j2lSpUsof/9k="/>
          <p:cNvSpPr>
            <a:spLocks noChangeAspect="1"/>
          </p:cNvSpPr>
          <p:nvPr/>
        </p:nvSpPr>
        <p:spPr>
          <a:xfrm>
            <a:off x="155575" y="-144462"/>
            <a:ext cx="304800" cy="304800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endParaRPr dirty="0">
              <a:latin typeface="Arial" panose="020B0604020202020204" pitchFamily="34" charset="0"/>
            </a:endParaRPr>
          </a:p>
        </p:txBody>
      </p:sp>
      <p:cxnSp>
        <p:nvCxnSpPr>
          <p:cNvPr id="26" name="Straight Connector 25"/>
          <p:cNvCxnSpPr/>
          <p:nvPr/>
        </p:nvCxnSpPr>
        <p:spPr>
          <a:xfrm>
            <a:off x="1103313" y="5437188"/>
            <a:ext cx="1570038" cy="1588"/>
          </a:xfrm>
          <a:prstGeom prst="line">
            <a:avLst/>
          </a:prstGeom>
          <a:ln w="34925"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1066800" y="5729288"/>
            <a:ext cx="3286125" cy="1588"/>
          </a:xfrm>
          <a:prstGeom prst="line">
            <a:avLst/>
          </a:prstGeom>
          <a:ln w="34925"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 flipV="1">
            <a:off x="1103313" y="5218113"/>
            <a:ext cx="292100" cy="0"/>
          </a:xfrm>
          <a:prstGeom prst="line">
            <a:avLst/>
          </a:prstGeom>
          <a:ln w="34925"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 flipV="1">
            <a:off x="1468438" y="5218113"/>
            <a:ext cx="292100" cy="0"/>
          </a:xfrm>
          <a:prstGeom prst="line">
            <a:avLst/>
          </a:prstGeom>
          <a:ln w="34925"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>
            <a:off x="1797050" y="5218113"/>
            <a:ext cx="255588" cy="1588"/>
          </a:xfrm>
          <a:prstGeom prst="line">
            <a:avLst/>
          </a:prstGeom>
          <a:ln w="34925"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>
            <a:off x="2089150" y="5218113"/>
            <a:ext cx="255588" cy="1588"/>
          </a:xfrm>
          <a:prstGeom prst="line">
            <a:avLst/>
          </a:prstGeom>
          <a:ln w="34925"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Rectangle 44"/>
          <p:cNvSpPr/>
          <p:nvPr/>
        </p:nvSpPr>
        <p:spPr>
          <a:xfrm>
            <a:off x="1650960" y="179343"/>
            <a:ext cx="6088526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sr-Cyrl-CS" sz="5400" b="1" i="0" u="none" strike="noStrike" kern="1200" cap="none" spc="0" normalizeH="0" baseline="0" noProof="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accent2">
                    <a:lumMod val="50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Шта је на слици?</a:t>
            </a:r>
            <a:endParaRPr kumimoji="0" lang="en-US" sz="5400" b="1" i="0" u="none" strike="noStrike" kern="1200" cap="none" spc="0" normalizeH="0" baseline="0" noProof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chemeClr val="accent2">
                  <a:lumMod val="50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cxnSp>
        <p:nvCxnSpPr>
          <p:cNvPr id="44" name="Straight Connector 43"/>
          <p:cNvCxnSpPr/>
          <p:nvPr/>
        </p:nvCxnSpPr>
        <p:spPr>
          <a:xfrm flipV="1">
            <a:off x="2417763" y="5218113"/>
            <a:ext cx="255588" cy="0"/>
          </a:xfrm>
          <a:prstGeom prst="line">
            <a:avLst/>
          </a:prstGeom>
          <a:ln w="34925"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/>
          <p:cNvCxnSpPr/>
          <p:nvPr/>
        </p:nvCxnSpPr>
        <p:spPr>
          <a:xfrm>
            <a:off x="4133850" y="5218113"/>
            <a:ext cx="255588" cy="1588"/>
          </a:xfrm>
          <a:prstGeom prst="line">
            <a:avLst/>
          </a:prstGeom>
          <a:ln w="34925"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/>
          <p:cNvCxnSpPr/>
          <p:nvPr/>
        </p:nvCxnSpPr>
        <p:spPr>
          <a:xfrm flipV="1">
            <a:off x="2417763" y="4305300"/>
            <a:ext cx="292100" cy="0"/>
          </a:xfrm>
          <a:prstGeom prst="line">
            <a:avLst/>
          </a:prstGeom>
          <a:ln w="34925"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 flipV="1">
            <a:off x="3148013" y="5218113"/>
            <a:ext cx="292100" cy="0"/>
          </a:xfrm>
          <a:prstGeom prst="line">
            <a:avLst/>
          </a:prstGeom>
          <a:ln w="34925"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 flipV="1">
            <a:off x="3476625" y="5218113"/>
            <a:ext cx="292100" cy="0"/>
          </a:xfrm>
          <a:prstGeom prst="line">
            <a:avLst/>
          </a:prstGeom>
          <a:ln w="34925"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 flipV="1">
            <a:off x="3805238" y="5218113"/>
            <a:ext cx="292100" cy="0"/>
          </a:xfrm>
          <a:prstGeom prst="line">
            <a:avLst/>
          </a:prstGeom>
          <a:ln w="34925"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/>
          <p:cNvCxnSpPr/>
          <p:nvPr/>
        </p:nvCxnSpPr>
        <p:spPr>
          <a:xfrm flipV="1">
            <a:off x="3148013" y="5437188"/>
            <a:ext cx="1241425" cy="0"/>
          </a:xfrm>
          <a:prstGeom prst="line">
            <a:avLst/>
          </a:prstGeom>
          <a:ln w="34925"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8" name="Picture 4" descr="vatra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24313" y="1530350"/>
            <a:ext cx="1589087" cy="1868488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51" name="Rectangle 50"/>
          <p:cNvSpPr/>
          <p:nvPr/>
        </p:nvSpPr>
        <p:spPr>
          <a:xfrm>
            <a:off x="4352922" y="4853007"/>
            <a:ext cx="195708" cy="769441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sr-Cyrl-CS" sz="4400" b="1" i="0" u="none" strike="noStrike" kern="1200" cap="none" spc="0" normalizeH="0" baseline="0" noProof="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</a:t>
            </a:r>
            <a:endParaRPr kumimoji="0" lang="en-US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2" name="Rectangle 51"/>
          <p:cNvSpPr/>
          <p:nvPr/>
        </p:nvSpPr>
        <p:spPr>
          <a:xfrm>
            <a:off x="4352922" y="5181624"/>
            <a:ext cx="341760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sr-Cyrl-CS" sz="4400" b="1" i="0" u="none" strike="noStrike" kern="1200" cap="none" spc="0" normalizeH="0" baseline="0" noProof="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accent2">
                    <a:lumMod val="50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</a:t>
            </a:r>
            <a:endParaRPr kumimoji="0" lang="en-US" sz="4400" b="0" i="0" u="none" strike="noStrike" kern="1200" cap="none" spc="0" normalizeH="0" baseline="0" noProof="0" dirty="0">
              <a:ln>
                <a:noFill/>
              </a:ln>
              <a:solidFill>
                <a:schemeClr val="accent2">
                  <a:lumMod val="50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pic>
        <p:nvPicPr>
          <p:cNvPr id="62466" name="Picture 2" descr="http://heathersanimations.com/fires/campfire90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78550" y="3794125"/>
            <a:ext cx="2095500" cy="209550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0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6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0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4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8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8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2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4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6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4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0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6" dur="500" fill="hold"/>
                                        <p:tgtEl>
                                          <p:spTgt spid="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500" fill="hold"/>
                                        <p:tgtEl>
                                          <p:spTgt spid="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2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8" dur="500" fill="hold"/>
                                        <p:tgtEl>
                                          <p:spTgt spid="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500" fill="hold"/>
                                        <p:tgtEl>
                                          <p:spTgt spid="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>
                      <p:stCondLst>
                        <p:cond delay="indefinite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4" dur="500"/>
                                        <p:tgtEl>
                                          <p:spTgt spid="624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7" name="Rectangle 6"/>
          <p:cNvSpPr/>
          <p:nvPr/>
        </p:nvSpPr>
        <p:spPr>
          <a:xfrm>
            <a:off x="847674" y="2954331"/>
            <a:ext cx="498855" cy="76944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sr-Cyrl-CS" sz="4400" b="1" i="0" u="none" strike="noStrike" kern="1200" cap="none" spc="0" normalizeH="0" baseline="0" noProof="0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с</a:t>
            </a:r>
            <a:endParaRPr kumimoji="0" lang="en-US" sz="4400" b="1" i="0" u="none" strike="noStrike" kern="1200" cap="none" spc="0" normalizeH="0" baseline="0" noProof="0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gradFill>
                <a:gsLst>
                  <a:gs pos="0">
                    <a:srgbClr val="FFFFFF">
                      <a:tint val="40000"/>
                      <a:satMod val="250000"/>
                    </a:srgbClr>
                  </a:gs>
                  <a:gs pos="9000">
                    <a:srgbClr val="FFFFFF">
                      <a:tint val="52000"/>
                      <a:satMod val="300000"/>
                    </a:srgbClr>
                  </a:gs>
                  <a:gs pos="50000">
                    <a:srgbClr val="FFFFFF">
                      <a:shade val="20000"/>
                      <a:satMod val="300000"/>
                    </a:srgbClr>
                  </a:gs>
                  <a:gs pos="79000">
                    <a:srgbClr val="FFFFFF">
                      <a:tint val="52000"/>
                      <a:satMod val="300000"/>
                    </a:srgbClr>
                  </a:gs>
                  <a:gs pos="100000">
                    <a:srgbClr val="FFFFFF">
                      <a:tint val="40000"/>
                      <a:satMod val="250000"/>
                    </a:srgbClr>
                  </a:gs>
                </a:gsLst>
                <a:lin ang="5400000"/>
              </a:gra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884238" y="3648075"/>
            <a:ext cx="365125" cy="1588"/>
          </a:xfrm>
          <a:prstGeom prst="line">
            <a:avLst/>
          </a:prstGeom>
          <a:ln w="34925"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/>
        </p:nvSpPr>
        <p:spPr>
          <a:xfrm>
            <a:off x="738135" y="3648078"/>
            <a:ext cx="2736776" cy="76944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sr-Cyrl-CS" sz="4400" b="1" i="0" u="none" strike="noStrike" kern="1200" cap="none" spc="0" normalizeH="0" baseline="0" noProof="0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семафор</a:t>
            </a:r>
            <a:endParaRPr kumimoji="0" lang="en-US" sz="4400" b="1" i="0" u="none" strike="noStrike" kern="1200" cap="none" spc="0" normalizeH="0" baseline="0" noProof="0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gradFill>
                <a:gsLst>
                  <a:gs pos="0">
                    <a:srgbClr val="FFFFFF">
                      <a:tint val="40000"/>
                      <a:satMod val="250000"/>
                    </a:srgbClr>
                  </a:gs>
                  <a:gs pos="9000">
                    <a:srgbClr val="FFFFFF">
                      <a:tint val="52000"/>
                      <a:satMod val="300000"/>
                    </a:srgbClr>
                  </a:gs>
                  <a:gs pos="50000">
                    <a:srgbClr val="FFFFFF">
                      <a:shade val="20000"/>
                      <a:satMod val="300000"/>
                    </a:srgbClr>
                  </a:gs>
                  <a:gs pos="79000">
                    <a:srgbClr val="FFFFFF">
                      <a:tint val="52000"/>
                      <a:satMod val="300000"/>
                    </a:srgbClr>
                  </a:gs>
                  <a:gs pos="100000">
                    <a:srgbClr val="FFFFFF">
                      <a:tint val="40000"/>
                      <a:satMod val="250000"/>
                    </a:srgbClr>
                  </a:gs>
                </a:gsLst>
                <a:lin ang="5400000"/>
              </a:gra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cxnSp>
        <p:nvCxnSpPr>
          <p:cNvPr id="19" name="Straight Connector 18"/>
          <p:cNvCxnSpPr/>
          <p:nvPr/>
        </p:nvCxnSpPr>
        <p:spPr>
          <a:xfrm>
            <a:off x="1906588" y="4341813"/>
            <a:ext cx="328613" cy="1588"/>
          </a:xfrm>
          <a:prstGeom prst="line">
            <a:avLst/>
          </a:prstGeom>
          <a:ln w="34925"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1541463" y="4341813"/>
            <a:ext cx="292100" cy="1588"/>
          </a:xfrm>
          <a:prstGeom prst="line">
            <a:avLst/>
          </a:prstGeom>
          <a:ln w="34925"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1176338" y="4341813"/>
            <a:ext cx="292100" cy="1588"/>
          </a:xfrm>
          <a:prstGeom prst="line">
            <a:avLst/>
          </a:prstGeom>
          <a:ln w="34925"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 flipV="1">
            <a:off x="847725" y="4341813"/>
            <a:ext cx="292100" cy="0"/>
          </a:xfrm>
          <a:prstGeom prst="line">
            <a:avLst/>
          </a:prstGeom>
          <a:ln w="34925"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847725" y="4451350"/>
            <a:ext cx="2482850" cy="1588"/>
          </a:xfrm>
          <a:prstGeom prst="line">
            <a:avLst/>
          </a:prstGeom>
          <a:ln w="34925"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Rectangle 24"/>
          <p:cNvSpPr/>
          <p:nvPr/>
        </p:nvSpPr>
        <p:spPr>
          <a:xfrm>
            <a:off x="847674" y="4560903"/>
            <a:ext cx="8143896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sr-Cyrl-CS" sz="4000" b="1" i="0" u="none" strike="noStrike" kern="1200" cap="none" spc="0" normalizeH="0" baseline="0" noProof="0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  <a:effectLst/>
                <a:uLnTx/>
                <a:uFillTx/>
                <a:latin typeface="+mn-lt"/>
                <a:ea typeface="+mn-ea"/>
                <a:cs typeface="+mn-cs"/>
              </a:rPr>
              <a:t>На семафору је црвено светло</a:t>
            </a:r>
            <a:r>
              <a:rPr kumimoji="0" lang="sr-Cyrl-CS" sz="4000" b="1" i="0" u="none" strike="noStrike" kern="1200" cap="none" spc="0" normalizeH="0" baseline="0" noProof="0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</a:t>
            </a:r>
            <a:endParaRPr kumimoji="0" lang="en-US" sz="4000" b="1" i="0" u="none" strike="noStrike" kern="1200" cap="none" spc="0" normalizeH="0" baseline="0" noProof="0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gradFill>
                <a:gsLst>
                  <a:gs pos="0">
                    <a:srgbClr val="FFFFFF">
                      <a:tint val="40000"/>
                      <a:satMod val="250000"/>
                    </a:srgbClr>
                  </a:gs>
                  <a:gs pos="9000">
                    <a:srgbClr val="FFFFFF">
                      <a:tint val="52000"/>
                      <a:satMod val="300000"/>
                    </a:srgbClr>
                  </a:gs>
                  <a:gs pos="50000">
                    <a:srgbClr val="FFFFFF">
                      <a:shade val="20000"/>
                      <a:satMod val="300000"/>
                    </a:srgbClr>
                  </a:gs>
                  <a:gs pos="79000">
                    <a:srgbClr val="FFFFFF">
                      <a:tint val="52000"/>
                      <a:satMod val="300000"/>
                    </a:srgbClr>
                  </a:gs>
                  <a:gs pos="100000">
                    <a:srgbClr val="FFFFFF">
                      <a:tint val="40000"/>
                      <a:satMod val="250000"/>
                    </a:srgbClr>
                  </a:gs>
                </a:gsLst>
                <a:lin ang="5400000"/>
              </a:gra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9227" name="AutoShape 13" descr="data:image/jpeg;base64,/9j/4AAQSkZJRgABAQAAAQABAAD/2wCEAAkGBxQTEhUUExQWFhUXGBoaFxgXFxgaGBwcFxgbFx0VHBcaHCggGhwlHBccITEhJSksLi4uGCAzODMsNygtLisBCgoKDg0OGxAQGiwlHyQsLCwtLCw0LCwsLCwsLCwsLCwsLCwsLCwsLCwsLCwsLCwsLCwsLCwsLCwsLDQsLCwtLP/AABEIAMIBAwMBIgACEQEDEQH/xAAcAAABBQEBAQAAAAAAAAAAAAAFAAIDBAYHAQj/xABKEAACAQIEAwUDCQUGAwcFAAABAgMAEQQSITEFQVEGEyJhcTKBkQcUI0JSYpKhsTNygtHwFSRTc8HhFkOzg6KjsrTC00RUY5OU/8QAGgEAAgMBAQAAAAAAAAAAAAAAAQMAAgQFBv/EADERAAIBAwMBBgUEAgMAAAAAAAABAgMREgQhMUEFEyIyUcFhcYGR8BShsfFC0RUjUv/aAAwDAQACEQMRAD8A2FqVqlK05YSdq3NlSALSyVP3B6UUwPBiwu2g5daq5pK4QOAav4DiBjFjqKIT8CFvCTfzoRPhipIIoZRnsQvzca08K1Ww/FXU66iqRQ00rUUIkLuP4iZBa1qHqhJ6mpMtWcBIEcMRe1HaK2IKHhMhIGUi/WiQ7OjTxa0RHEY9NasidbXzD40iVSYbIbBh1QWUACqvFcEHTQeLlV2GUNqNRtT7Uq7TuEzP/Dz29oX6VXXgkhJ02rXGqrY6MG2YXpqqzBYx2JwZQ2YVDko7xvEq5AXW3OhJWtEZNq7AyuFrzLVjJU0WAdtQCaN0QpZKaUq5NhmXcGoxFptUuQr5a9C1biwrMfCL02TDMpsamSIVwteZKsrhz0NeGOpcliAJR3A8ABUFjvtQkJRnB8YKrZhe21UqZW8JAzhMMEUKOVethEJzFReq2F4qjbmxG/l/Kpv7RjuBmvf4VlalcOxYy1Q4nwpZbciOdErVVxmNWP2ufShFu+wQG3Zk/aFeUSPHI/OlTcqoCp/ZDgi40vrajsUCqLKAKlobxnDTsA0EpRlvdLJlcHqzIxVhyIFtSCNiFym5ckSLzRA7gGpKyp4zIpCy4mPDtoLYrDlbk8llWZY5P4CfdROODFML/OYSOqYc/qZ2FVCF6jeIE3IBoa3DcQf/AKyQekUP+qGqmMieBDJNxGRUBALPHhwoLEKNRGNyQPfUIF/mEf2RQ/iHCRa6DXpWHxfylSwzFVEWKiBHjUqjEdVdHdG5aMEN73toa2/ZntPBjULQsQy27yNtJEJ2zLfY2NmFwbaGrKTQLA6Xh8gFyptVXLWo4txSHDR95PIsaXtdjuTsoG7E22FzWExHyh8NJIjSaQ/dRVP4ZHU/EU1VvUlgnUPEIWeJ0V2QsrKHUkFSRowIIOnkaCHtvhb6idB5xFvj3TNRXh3FYZ7iGVJCBcqrDMPVD4h7xV8kwGSwPa7H4FzE5DEalJgXuNs0coKsyH7RzdCAdASf5VZyLHDRDqVnYH4GD/WjPFOGR4hMkq5hup2ZTtmRt1b0353Fcrx0JgeSOUi8bWLHQEWBVxysykG3qOVJlHF3CjofCO2iTyCJg8Tt7AZgyvzsrqfatrlIBPK9Hgb1xD55GwOrW0sVBuCNQwtqpBFwxt5VvuB9uUeNQ8c0sw8L9xGJASCQHsrXXMBmsRpcjlTIVPUhuMLg2far2F4Qb+OqXAO0KlbGDEpr9eAj/WtLBMrbGhKb6AKw4XH0q4iAaCnCvbUttshDNAGFiKSYcAWAFvSprUrULkIYoAt7Deo58GrkFhtVq1K1S7IRLEByFDOJ8NLG6D1oxalaipNbkMhLhWXQi1V8XG/hRNJJGCRm2xYEl7cwiKz255Lc62rIDuKG4RRLiHk+rCDEnm7WaVvO1kTyKyCruq7EAnajg0OGwvfwxhHwwDZgPE8eYd6jtu+ZbtdifGA24qMi2lEu3cl8L3P1sQ6QgeTNmkPuiSRvdQ5zr60aT23CyePHSAWDG1VppCxuSSa8izyO0cKZ2W2clskaX1Cs9j4yNcoBIBBNgReONiWdGXI8bZXW97EgMCG+spVgQdOYIBBAYnG5D3LXtSZa8q1wWD0PFGFgbGjCPcXFZq1SpiGUaE0iUE+CJh6Zlt4rWPI0F4jwnAQq00kECgbssShjmNgBkGZmJIAAuSSAKhaQnck0Nx+PZ5MI1j83ixQEkhtkzGOWJQOZCzMgLWyg21NjajhZEuWXwYyGT5pJFGAWNsW8MtgL3Ko4QaC9mcedtqz/AGoixM2HvA+NXDsuomSJ42Rl2cD+9IDf2iGtzW1bftQl8LJoSBkLqNSUV1aRbDe6Bhbne1EUkDAMpBBAIINwQdQQeYqgT5ixneB+7AKEAFmuGIBF1ynVXDKQQ1yCDerGA4tNhJUnjfxJ9Yi2hteOQDRom2JABU2a1xejnbzALDj8QqWClldR0zxoxX0zFj5AgUAt5X/19fKiE79w3jWHxmEWWytHIpDRuA1iNGiYagkMCDWG7Q8LSPxBc2HJsyOM4izGwYFrnuixAK65Lgiy3tmvk04l3Uz4Zr5JD4L8pFUFfxxjKT9qJftV0uaBXUo4ujgqwPNWGUj4E0XTjONmMpVpUpqS/s53jOz0Z/ZkxnpqyehQnwj90r76zuKwpRwsi2dbMut9vrxvod+YsQd7VtcLfIAxzMt0ZuZZCUYnzzKah4ngVmTKdDujW9ltgfTkRzFxXOp6iUJYyO5qNBCrDOmrPn5gnAdq8TEpU2n08Pek5x0+kGrjybU/aFAuJjv5DLN43NtSLCw2UKNAovoNfO51p7cwRYgkEdCpII9xBFVJYVuWexABOuoGg1trsq/metdDJs8+1YbLgIza6nTbxMAPRQbD3UR4Vi5MM5eCRlJADBgHRgtyAVbXTMdQwOpoNg+NRyNl1B5Zra+W+/lRI1CHQuyvatMSxicKk4BbKrXV1G7JfUEc1Oo5XGta7DzFTda4HLOcOoeO4kWRWjI3zggD1FgQRzFxzrsXZPjLYvDJM8fdOQMy65dQGDKTurKwPOxuNwabGV+QM06cTa4vRWPEKRcGs5SaQAEk2ABJPkNSfhRcUC5p1cHnTr1mYpTYHUXAJ8r8qv4TH5RZtRVHAgYrwmqh4ilr3oNxbHyFHKe0FYoAM2oBt4frG/LntzoKLIaQnl1qnxDFZLW3qhhuzuClRXMUeIzgHvZQJXfnm7xgTvyFgNgBa1CMdhPmUqgyMcNLcRiRmdopQC3dKxuzo6hiqm5DJYXDAARavuEJcR4w+ULGB3jsEjB5u17X+6oBdrfVRqNYDCLDEqA6INWO5O7Ox6k3YnqTQvgPDWzd/MMrEZY4zb6NCQSTbeR7DNyAVVGxLe9qw7osCIziUnvFXLcxKLst3YLZiVQ63s7W2qSabIBWn+czfOTfIFKYcfcYgtNb7UlhbogXYswp+FhfEMUhayqbSTCxCkbpHyaTkTsnO58NEIeByym87CNOccTEs3k8thlH3UAP3iNKPQwrGgVQqIosAAAqgcgNgBVnOysiWI8DgkhRY41yqt7DU6k3LEnVmJJJJ1JJJrGJP3uJxcq+x3qxIQfa7hMjt/8AsZ1/go9isXJigY8MxSI6PiR0O4gv7bW/5nsre4zEWAaHDxxTTQQALDEIgEBJCOyszoLnTw901urk7k0Kb3ITKtKpQKVPIWSK9tTyulK1VuAiKnW2hsbHz5H41Y7NNFJgYlspRYhHIjWIUouSSNwdLhgQQfOo8tUMbwLDTEtLBG7MLMxUZiBoLnnble9uVUkrguE+GYiO1sKHkA5tLIYgDqLMxbQizAKD4Sp0DAl2ChWKXK0QjL3KFJGaItuwyEKEfdtF1AY3vepezB/u6g+2pdJCd2kVyHkP75Gf0cVJxxfoww0MbxvfoFdc/wAULL/FSi5yb5WMLkx+e2kkUberKWjP5InxrDz62Xq2tugBY+42sfWujfLQP7xhv8qX/qJ/vXNlN5DbZRb3tZj8AF/FRIO8eclWynKhBtexV2IYaixBIIPkOldX7J9pVxS5HATEKoLqPZYaAyxnmt9xupIB5GuUoSH8ivv0Jv8A+YVah4gYHjmX2o2zLrYHkUJ2yuLof3h5UU7ENvGuVpkv7OInv5Z5WlA/DIvxoLx7izQyosbKSy+KNlvbUkSXBW19rZuQIB1rVca4U5k+dYZTIsqr3kYsGawGSdL2BbJYMpOoC21Fjie0XElN441JOYGe6MrqUIsLMAS1wNLEhV8wKwug1W3WzO3HWRel2laS+/0BsspYljqSSSdtWJY6chc1FNGGUqb2Oh9OY94099e5gdRqOVtfzpra9fdcfpW04jd9yXAcGhxE0UUgsrOq3WwYAnKMpsba2qzxTgs2DkEUxzKb9zMBpIBrY39mQDdffqNaoRYhomDjUKwYHmpQhlv1W4Fzy6WrrfaXiOGOBaaZe8gZVYLsfFYqQw1Vhe+Yaixrn6rUToVYWV4va3x+AyMFKL+By3g3BXxZkZb/AN2iaQDTxOWISI3G5RH162NF+AdtZIIFhSBHCM4VmlYeFnMijKsZ2VwN+VEOyfajD4VoYVjsuIkU5ifF4gIlYm3iJeJySbb6Vi8QojllRRfK5AA6L9GN7ADwdafQrTdWSkrLa3uVklZG0bt7iDtHhx/DI3594P0qpjO2+Jde7KwEP7X0cg8IPiH7Y6N7P8R6aZVcUOQOa5GU6HTS56Dz8x6VJoBcm7Hy3tsFXoOQ9TzNasmVsbM/KDOAWaKA26GRT+rak8upqzhflCNvpcNrv4JQbakgWZBew0vfcXrBopJu2ltl0NvMnm35Dl1L81tyBfQXO56DrRyZLI6Xhe3uGb20mj/ejDf9JnP5UUwnabCSWy4iIE7Bz3bfhkyn8q5FenFv65UcwWO4YEmKVHjNkkcLIo9hi+glHIOGtcj2gTe5AIOcWiuqMBcxyI48gDlcjz7tnrhHY6QRY2CQCyq4aXKLAJcIZGAsCFLqbm9hc8rj6EWqN3IOrzKL357f18K8kcAEkgAC5JNgAOZPIVVj4ivdtKxCRDUO5yjKPrm/sr0vuNaqQmxMrAeFczHYXsPVmtoPQE+VUJOGZ/FiX7wDXJ7MAtrcpfxnbVyRpcBaqzcakk/YIEX/ABJgdfNYQQxHm5T0IofPw1ZSDOzT2NwJSO7GoIIhUCO4I0LAsOtWUWS5LjO0TzjJw9Q/I4pgfm6Dqn/3DdAvh6sNqbwrg/dpkXM2pZnc3d3Y3aRj9on3DQCwArQ4Rlyi1tBUykcqKdgbgf8Asx/L40qM2pUc2GwHtXhFZg8bm6j0yivf7bm6r+Ef6U3BhwYawuODuyAEFb325G1W7Vk8NjmR2cWzNe9xpqc21+tG+EcTMhKuAG3FufUW61JRsBxsX+ATAYjExjpDL+NDEf8A04PvNX+Pn+7T/wCW9vUqbfnQThEluIyjm8A/8Jl/+Y0a4vqES9s8iXPRY2ErE+WVMt+rikS5Ccl+WLHE8QEYUt3cCWA3LSyP4B5tZAKxEUBQZXBDj2wQQczanQ6gdPICtvhIlxeOn4gw07xlgBGuVVVFlNxpeMKVH/5CeYNW+N8JXEJyWRfYfp909UPMe8agUCHP8v8AX9f1pTZr2tvfTkd9NjofSppIypIYZWUkMOhGhF+frzGtQYpSRZb3JsbG2nPXlppfz0okK/CcdKVKrPIYhoLM62+6Mpuo8r+61WEAAsBYcgNBUXzW9iTawsAnhAHS48RHvt5UxcMy7Ox/eY3+LBlPplFQhZZOamxOp0uD6jr94a6c6Xf29vw+ZPh/Ht7jY+VVziGX2o2I6qLnf7IJv63HpUwlR7jOdNwCyketrMPQ1AE/6VquxvBMRjsFPg7BcMHskzk+A3DlEQayjWxF1ym/iN7Cn8n3B8HNO8c8cr3jJjWM4hbsGGYkxsBsRqTbU12HgPC+5VUjWSKFBZUaRGO+1gG0O5Je5NLnTjPzLh3CmzlPHux+EwT4OHEYoExhnQDJAxVWzZnmklZQM5IAVSxubDQkN7XcMw7YODGYOORFldgxLzSljndSQJAUQXXOHJW4NsvTrvaHguHxMLLiYFmUKxtlu40+oR4lbpYiuc40tj+G3EeIwiYNEtHNAixyOsZTJEAwYnUgA6EuB6WAYHgXZvF4hpDBD4cwBkd0AuFBK3Lb+IHRWAudOVavA/JviN3mhQnchZJm9Lkxj3DSuk8L4UmHiWGO+VLi5tckm7O1t2ZiSfM1YmYKCxNgNz+VMSBdnPn+T6FEZ5sVKFRSzMqRIAFGYt4lc6AE71goMOoBZ8+U6nMRnVA2YJmUAXC7kW1ueldK+UftHDHgpIw4Mk9kRdRcF1zkm2ihbgn7wHOuXmR3uq2JOjuRZQCNQq+h569eVY9W2rJfNnR0EE8nLd2sjrP/AADg76LN/wD0TH9XqKf5PMOfZedPRo2/6kTGqvZY4dsLHPicXJI6i0gkxLKiFGMZ+hjKjLpe7A6ak1t8I6lfCLBSVta1ipsRb8wdiCDzrYrM5zTRjcN2FeCVJYZ4yVv4Z8OHUhgVKkq4tdSRcLfU+d9fhuKtDEI3QxW0WQZ8TCovs1ssii32gAPtaVaAp9qjSBcDScfwjkFsSca4YZYMOmZQw1B7tL22veVyFIB8NWI0lmbvcSACDeKAHMsX32baSY/a2TZebMR1qCOYNfLqB9bkSOQPPzOw23vaJEuKRwASxsBuTTMNOHUMpBHUf1pWd45NIXyuQALEKL218+ZqpgMS8bApuSBl5N5WFNw2LqGxshptXqsRzpsDllBKlTzBtepAKoUH9+3U0qbavagTEsK9tV/E8NkQXYWF7bg+7Sh6Tqb2uwBILKjtGCNCDKqlAQRYgtod6dkhtxKKmhZlIZdxrU2B4ZNiD9FlSPnM4JU9RGgIMh+8SFF9M2oB/DdjMMB9MHxBtqZ2zKf+xW0Q9y1SVRIlzOTY91xIxMSB2UEGMsFLI6rnRWOitmjQgnQ5LaXuJMVxtsQzd9G0URUiTMUJKaM0K2bRWI+kka11QKq65xS7Tcc4XhpTCvDoJWT2ysUCKrAE5Q1r5gbA7AXOpItWP7U8ahmYphO8GGYAuJMxzEG5VMxLrCb6g75QAACbryT6FTzDdqLYp5GNsPJZdrFQuiznyNzfopX7NbL+v965caI8F45JhxlA7yEbITZl/wAtzpb7jadCKowXNH2i4GZvpI7CQCxB0DgbC/JhyOxGh5EY+SMglSCrDdWBBHqP6vyrdYLtDh5LDvAjH6kv0begzeFvVSRV3GcOjmAzoHtseY/dddR7jQJY5dC5DFCCNLqb3Gm6g87bi9ja/SrBFazinZaARsVYxuBdC8ngDD2b5tbcjrsTWPicMoYbEXG3wv5bUSCmBtdfaGo8yPq+/b30a4P2YTEku8xjiA+jlSNhI97G6gt4UG2t7kaaa0KAre/J4I5MLOjDxwszLqfYlBddL20cSD0Aoq3UnzKWF7JYmKRZMBikkeM5l71GiYcrEqGVwbkEELoTrzrouE7Q4nIO94dMJLeLu5sI0d+oZp1a3qt6H9mF8b/u/wDuFH8QSFuq5jyFwPiTRkknYDunYpYiTEzjKyx4dL7q7STWtyICpGfO7+leYfgsSlWys7J7LyySTODtmDSs1jruLb1ncdjWa7yOAoBJubKoGpPkABqfKsrLxbGyEmFTFH9Qtl7xh9ohm8F/s5b+dVqONNXkx1PTzqO0dzrYFD+PyKuHlZjZVUsx6BdSfyrmKdpcZD+2BK9TeP3mRC8fxC1Z4/2zM+GEHdyAs652OXVE8VvCxvdwnS4velvU00rp+w1aGrmk11MP2gxMkkucizSEBV3CKPEAddSo8wMwZuYqaCBSLHxW5G2WxvqFGnXqbg6nczOlyrbFTcX8wVP5H8hTcJIY8XCe47+OQ5JUGfNYkEumQgq9rm46a1zu8lXai3Z+51nTjpk52uvb+x3zdN8i9PZG29re6jHZLGYnCwNPhZDLDHJkxEDghUYAKCdWKqQotMptf2ksKOdtexLYQGaEtJhwfFm1ePXcn60f3t10vcXIs/JdxCCOSbDyIgOII8RHtkLl7l76G4Jt1uw5irUMqc8JvngVqnCtSVSmrpcr5m34LxNMTCs0d8rbhhZlYaMjDkwOn5jQirpNhc7DU35W53rmRxzcJxeIgVc8b2aNSdToMjXuNlvGzG9+6U1Lg+33fyZJkSFALgElklIO2bT2dCEt4ieYGvQp1VJ2b39Dk1NNJeJLw+pqcNxNsQ6qVCwnpcNJoT/DH+beQ9o9IwVbkqqgbkhVAHnsBWIgxkpYMg7sD60gvIb3BtGdE33e56pRLD8QCkMY87jZ3cs4/dJFk9EAHlWhx9BUoehX4vi1OIBUMw8OoWy201DNYMPS9e4mVPnAcWyhlPh20tfl5V5xCfvXz2tcbXvt7qq5aYlsXSNMONQ/aP4W/lTk4zCT7R/Cf5VlredIVXBE7tG6ApVm8LxmREC2U2G5velVcWL7uRJ2p4jnwswjzK4RyDoCLI2xvoehPOtXwnuu5QYfL3KqFQL7IVRbLbla1iDqLa1huKSBVUnW0kTlRqzJHKjyBVGrHIp0AN9uda8jByBZ7Ydw9islozmvsQ31jtaqTVizVgqB0oZ2o4icNg8ROou0ULuvqqkj3XtVzG4xIlzObDYWVmJJ5BVBJPkByNZfHdo/nMbpBHZGBV5J10ysuoEHtEkG1pMgF9m2qiTZDiDDk3iNzcnUknUsepJuT5mvC4AJJsBzJsPia2TdicKlgMVMoFvDnhY6Da7RlqtR8EwkADxxNIwK+OQPJYZhexcZVNjuoFMUGSzMtwLgGIxZHcp4d+8kOSO2moJBZ9/qqR51qD2ASIqJpmlJXURju0BudiCXPrmHpRfC4xbEO1mDMPFp9Y2FzpoNN6tjLa4sR5a/pVsEg4kvAuzOBVLnDYctc6yIrty+tJc/nQrinZzBmV7YXD2vpaGMD8haiGcC/wDW9rW+IpEDytVU435Aoq4Lg4Jh0IKYeFSNisSA/HLcVj+1PD+6xBIHglu48nFu8X3kh/426Vumxa3Ive3n68/h8aodosCMRAyoR3i+OO+niW/h/iUlP4vKqd9TlsmRyi+Dn1qKdl8aYsUgzELKDE9tAc3iS/lmXL/2lCA9wCNiLj/f9KayXBsbNup6MNVb3MAfdUTAdiwGLaJiVANxY3v1vyIq63G3P1V+B/nWd4XxqOaJJMyqWUEgkeFtmX3Nce6r/ep9tfxD+dM7yDfKL+Fgvj2UxLERfvZUX+FA8zj0YRBSOYY1BT+PEZsOQQbTEGxH1oZVB/EVHvpgFczWyvNHoOyVHupNevsKgHFuGBAZIwAo1dBoAObr0tuV2tcjUanMRIEUsb2G9gWPrYakegrO4zj+dXyKDG2ZFfW4v4S5BHs6nTTlyJtkSv8AI6FWUV8yhTYsSyMrJnDKbqy2BUjYgk6/mORpk+IVTYnXoASR62Gnvr0MTsp99h/M/lSYprcrJxl4bnXeyXbuLFKIcSFinPhKvYRy6WOQ3K3I/wCWTfe1xWL4j2SkSbFBAxhw9yuUFpHGQSrFGt7s4DBcxOlgdSbVjpseImgaVAYWlGZihkjIjZSwt4RJbS6g8+Vdm4PjEZfopoWiAvmijyxi+ts5kYA63ty52rdUk5QTlE4W1GpKNKWzMVwSYYxpIJYpnIw2bEyTxRowkumTJI4MosO8GZm2W6hbVmsDG6SwFwRKssFxtlzvGCAAeavv97ltXQsJ2oj4hipcJAM8CLeeb6rqNO6TqGZspb7Kvb2gQH4hh+94u9hojpK2mn0UMVvL9qU/CelWu5VI7Wd0ylBpQnfdWf3NCor0Cs7xTtOoOXD5XPOQ6xjyUD9ofO4XzbUUF/t/EKC3fsR5pGRv07v9K21NbTg8Xv8AIFPR1akclx8TeWrwx1guHcXkfFQlmke7qNwLhtCFjWwIsbnwjQE3uBXQctOo1lUV0Kq0nTeLLb4te4EVjcc+XtX6+dDrVYCUslN4FJWIQKVWQgpVLkuB8RjJHWOUhVMcuU2vcE9R0060Vw8Zw8jSpJh0kf2i8C2J2LAh1cMdAfEQbDS+pDcWwjAuWuBICwGa9mBBs1gATa9t6v4bimGjUeEA2F7KCb2119aVWrU4LxNIXKcVyT4mbvmV5pJJ2UHKI0aOJbixKqDuRpmZ2NiQLAkEZhI1SZ1aK99VDFdNSRqSRztpfaq/EOPO+i6Dlffl/Kh2JxzubseVtABp005Vz32nFXUUZpaqK2RqXxWRb3ijA5AEnpb6ovehuN4krKQXka/TKq/kNfeaAlqV6yVO0a0uNhEtXJ8B/BcZRblr2LE2A66mq+J4rG2qxC+uuinbe453oPekDSXrazjbIo9TUtYs/PX+0R8eludJsfJa2cgdBp+lVRXt6z5yvyLzl6js586I8G7PYjFrI0ITLGct5GZQz2DZFsjbBhdtrm2tjYYDXRvkwxIbDSx7NHO9/MShZVb0sxH8JrVo6Uak2peg2hFSe5xzimFaGZlZSl3IZG3SUatGdbeIHOCNDckaEVXY12T5R+yPzpDNEt5QoDqtg0iKbqVP+Kh1Xrqp3BHGxfUN7S72BAN9mAOoBsdORBG4NdiGyxNsdti5wabK7Jye7r+8LZ194s34qL1m3GxU2YEMp6Ebe47HyJo9hZxIoYaX3B3BGhU+YNcvXUbSzXD/AJMmohZ5CxURZSFsGFmQnbOhDKT5ZlHuo1gMWJY1kXQMNRzUjRkPmpBHuq72V7KnGLI7StGqMEXKqnM2UOxObdRmUWFjcNrQLimBn4diWR17xZBnPd38YFlM8anUONA8dzupBN6lOhNU7vjlHW7I1T00rVPLL9mTcdndEVkYqAfGQAbC2hNwbLfc+Y5XrOYk942YgeIeLLojcs2XrbQ6kHTatOcd3kRfDFZCLWtqRqL3W4Ia19DagQwMrZm7sjmbhVJ8lQW19QL9Saq8kj08sZSvygZ3WRWsNAQeXsqAbfk3xovwZIziYRNYxZiGBBIN1YKCBq13yjKN72oa6eGzBrWI8SOug5agXOuw1qKESKQ25BuutnQg3DA2sWHX9eY3veQqS8DjHqunT8ubL5W+GyyYWOZUUCBwFjtdlWSylzY5QcwQBACACSSdhx5+GS+Ika7m51Pn513fh3bPDzxGPFKUdlyurL9G99DlcEqL8lJBvoL6Vj+MdmJomBiR8RC2sUkSlyQdgwUeEjYk2HpqBpp1pwjikYNPo9NUnJV5OL+y/ct/IgUiw+KmchQXUEnYLEjSH4BiaCy4iWV5pJGIEzlim3hzMVRzuwGY+Ha552FrMvCXwkEMEmkjmTESxhrhc5jWJGtobCJjbUXHlVRHuSNbi1/ff+vfSq9R5tx6ltDp44qU/oWsFhu8kSPYu1r9FGrMPMKDbzyjnRqLsnJJM4bLHEHYgxlCdSciqtjlFiCcwGxHO4FcAlKsZrXzDKn7l7lv4yL+irW04dxaErkfw30sw0I6X2tR07pKWE/xmDUdpZVnGD2WwuAcHigRmQ5sxJZ2VV28NtBovh50ViYMoYag7GhaYGPuEAVc0gAB9dS3uW591X0wSJ+zYx+huumtyracxqLV2ljFWRnlO7uyx3dLJah03EZEL5lBCgC6bFjqLgm43AsL70VglVlupBHUbVYg0p50qnFKoQw/EeKvLodFvoP996oA1M6eVREV5OU3LdnDk292eGkTTSbVFK+hsQD1NqCRXcntXhrK4zFSK1jJf0OlRrxKQfWNaFpm1dMb3LZrqbas0nG5Odj7qsRcf+0t/Q1V6eaA6Ug8KcKGw8WjI3t61pOy/A5MeHaKRESMhS7Kz3YgNkCBl2Ugli31hoaEaE5OyQI05N2SBoq9wbikmFmE0VibZZEJsJEvfLf6rKSSrcrkHQ6F8b2GxceqCOcW+o3duT0CSeH/AMSguI4bPGbPh8Qp/wAl2H44wyfnTFSr0pZJDFCpB3sdd4JxmHFR54WvY2ZTo6Nb2HXdT+RGouDesZ8onYFpycTgwoxAuXiNgs3Wx2SQ232JtfUXrM8NknikEkCzCQC11gma4vfI6qviTyO1yQQda65wXHGaMM8bRSC2eNt1PlfdTuDobbgG4HWo1XUV2mmbKc8lujhPD+zOMnDGPDucpCspKqwJJFiHIsQV1BNxdTaxBqT+wcVhgkrxeGZgpiDATB83dqTE2U3JsvhzCxU3Fte5Y/geGnYPNBDIyiwaSNWIB5XI28qkw3DIYwO7hjS22RFX9B5n40ycFNYy4LySkrMp9meFfNsNHEbFgCXI2Mjku5HlmY28gKxPyn42OR8IkbBnXvZGtY2jK93YnleQbdYm6Ub7W9se4LQYcBpgPE7axxX2BAN3f7gsBzI0B5LisNKrvNE2d5GLTCQi8jG5LhhYK1ydBZazaitCMXTT3YqpOKWPUnnwKM2YrZ/tqSj/AI1IP516ICBbvZ7f50n65r1T/tNxo0EgPMAMR+ILr8Kj/tOT/Dy+qzH4nu1ArnqFZKyf7lKS1C2hK31t7ljEYBXNzcFR4WJLNm63YkkDoTrc+VUwdSraMNxfQj7Q6qfy2NWcNxW9g4ABNldWzIT9km11PrpyvfSrGLwgkAB0Yeyw9pSdPh1B0NVk5XtM2aXW1tHUtVTs+f8AaKBqbhuNmgBWCV4gdbKQV119hgVvrva/nVDC4gt7S26MPZYa2Ya3F7bH41fwmGaR1jX2mNh5dW9wu3uNTxQdj1f/AFVYZtXQZh7PvNhzPnZsRIS/ja+YeyASdjYXHIAgWApvafgKI8XdgIjqyyZRbN3eUgi2xYMwJ6DrW1giCqFXRVAAHkBYfpWW7dTsGgVCAbSsSRewHdqPecx+B0pFKtKdTn1/jb7GDUU5ypONPnp9QcB/X+lOvQePiMpPdqAz3FmsSPFsuQatJ5CwtrptRM8IxsQEj5XUsilLr3g7xggtlULcFhpmOgPSmOk1y18PieZl2dqEm2uCzBiXQgqxFr+Y1FjodNasRcScW1J/r/YfAdKpZdSCCGXRlIsQd9R6ag7HlU0aUtuS2Md5RdjScJxCMyAtsSxDHUsdtTva589BRiXCqTe1m+0vhb4jf33rIQCjeBxTKLbjof60ro6btDFYzX1NtLUbWkE+5l5Si3nGCfiGA/KvK8+enkg95P8AKvK6P6yl/wCjV3sPUxPFcSIkzH3DrWWxPHJGvayjy/nW64hw1ZVysLj9POs/P2TX6rkeorg0ZU0vFycyKiuTKSYtzuxPvqLOep+NaVuyh+2PhXh7Kn7Y+Fau/poZlFGcNIitE3Zhvtj4VUxHAJVF9D5Ciq8H1DnEDAUrU8ivLU0uIVu/kw7U/MpHWUMcPLYuyqSY3At3hAFyhWwa22VT1oLwvhClQ7a35cqNRoFtbT0pL1eEvCKdbF7HccLiUkQPGyujC6shDKR1DDQipxXB4Y8hJjLxkm5MUkkRJ6numXMfWp3lkbR5ZnB0tJPM6/hdyv5U/wD5GnbdMZ+pjbg7gJBtcX6XpwXW/O1cX7N9n/nMwSONAiMO9kCKBGN8ikD9qRsB7N8x5Bu03rVRqOpHJqw2E3JXsKmk02YEiwYqeosT/wB4EflXM/lDxpMgwoxMkgyEzx3RUANgkbiNFYlhmJUm1lFx4hV6k1CLk+haUsVdgPtHxJMRippIrd0MscbDZxHmLSC24MjvY88t+dDGpx/rypprgVJ5zcvU5s5ZSbGmvKcBQyfHsxIjIAFwZN9eiDY8/EdOgNCMXIZQ09SvPCCuyTiOCDAsAA1tb+y45q/UefL0vQzDTyOmjMsZAy3AMlj97kLbbnnfanTx5vDmdsxGa7sdAMxB1tYiwta3iqxan5Yxtz7HptF2Y0sazUkuDxbAcgAPcAK2vZXhBjXvXWzsLKDuqnXW/wBZra9BYdaG9keEh2Mzi6o1kB2LDUuR924t53PIVs6x16lvCvqdWpO/hXAga572qx2bESMNQgEai+hKE3+MjlfcK1PafjQw8dgfpX0jG5F9M9uduQ5tYdbYD5u5lSMjKW7sAXuRnaQC563UHS+29X0tLbJmZ1oxla+5s+xXBxHGJm1d75Sfsnd/Vzr+7lHWjWM7qO0shJymy3LNZmBFkQfWIuLgXtfW16txoAAqiwAAUeQsAKzWPxHfSlh7CErH5nZ5PeRlB6KT9alZOpJyfH5sZtXXVCnl16FXFTd9M0mQqMqooNsxCF2ztYkC5ksBfQDXewkjiqRYatRw0W7nl6kpVJucuWNgiojBHTIYqtxrTIoKRIq6UqeBSp+4wA43i0at3cYaaT7Edj5G7eyLc97UxMJO+sjCIfYiszfxSMD/AN0D1qjgsdl+hwUN2sM0km55ZioICrvbMRbYLWg4bgpVBM0pkY20AUIu+i2UE77noNBQlFRWwtWKz4emGCizRUwxVmcWTEENBVHG4iOMXZh6c/hRXi+BeSMrG+Vuv+l6x+J7LYga2zH1q8KcX5mRQT5M7i5M7s1rXNQkUc/4bxH+GakHZSfoPS9b+8guo66QJw+OdB4WIHSpf7Xl+1+Qoj/wtP0Hxph7Lz9B8RVc6T9CrxPOFSYnETRwRMM8jZVzGy6KXJJsbAKpOx2rrPBvk7RQDiZ3mPNU+ij3v9U5z09oA9K428UuHkVrtHIpDIw0II2Yf1Y6g6G1a8fKpjwmW2HL7ZzE9/XKJct/y8q1UVRSu0i8Yw5Os8S4jhuH4fM+WGFPCiqoFzuEjRd2PQVxvjnyk42aQtFIcPH9SNMpNuruQczHnbQbC+5znGOKTYmTvMRI0j6gFtlB+qqiyoPQa871Ry1eda+0S0pegZxXbLHuCGxk9jp4WCfmig/nQRZ2GxOpudTck7sTzJ6nWvCtIIaVKTlyVe/J62Jf7R+Nepi5Bsx+NTQcOkf2UJ91FcL2ZY6uQPIamkynCPJRuK5Bo4lIUKlrBrAtzUEgHXlppflerqOvsi1gOWwHu205VocJwtIxZV9b638v9qH/APDm6d4RHawAQBwOhe9jbyUE25b0h1KctuDo9na6lp1JSXP5YFYcXCtzIJ/HY/kLD3VLVdJ1QZJWWN08LKxANwLXF9wdwehq7hsJLMLxLZeTuCFP7q7v66DzqSi778Hof1dCnTU3JWDnZ3j6Qp3UtwuYlGVS25uVKi53JIIB31tbWxxntvDGLRXeQ7XUqB55TZm+AH3hWNxHAJr+JCx67/pt6UxOCSjaIj0WiqFFvKTv/Bx6vakXfBff89yJ+IytKZna8h/IbacttNNANBzvLDxRlmSV7sFK3sLmyOHGnP6w/ipw4PN/ht8DVWSEqbEEEVovGTObGtJVO8T3Nt2j7YxmPu8KxZnFjIAwCKd7FgLuRoLezqdwAc3BxyVAFGWwAAFhoBoBpyFDAtOtVI0YRjilsXr1ZVpXkHE7TyfZW9FcDxjESezED7jb41kUaxuN6Lwdo51Fg2noKpKjH/FGdwXQ6JhlNhmFjbUA1aQVzY9rMQL+Iafd/kKM9mu1TyyKjgMG2Zf1pfdSSuBwa3NpXlMBNKqFQBwficMKCIESSe0Uw6M9rge0+xPVmI9ANKKQ4mZ9o4kB2zyln96RrlHuc1zE4TTKuUDc5lLm/XxG35GpMMYwf2eHkINvGGAv6mdUrSlGXAuNSL4OtstNy1lk4nNFAAIUj70qkLLN3gzSWAYIS3hAu2jW086KycciXvbXZIBZ3vcZhtECfbkPPofWlOkxh7xbF9y0Tsfombu5PulrlJb7gXBVuVmB5ayS46MJI+bSJmV7bhlt4fUlgB5kVjuK9r0ngMRS7t3WbcAG/eObEXKqAE6scxsBa4vC4lmiZMzFXbOW5kjvBz5nOreq1eVHFeIrJqK3DMHGCxZi2UtbvJF1MaXOTDwjnI2rE8tSdtLuDgfFAAAw4ZdAqnxPbln9dztuPEdRmsBEi/tTlRQWfLvbQd0n3jYC/RWa4tRaTtG0ndRBDCjWzLFo+S9ggYkZFtYX05nS1iWr+UCdzXRYQKoVVAVQAoGwA0AoTPimkkMOHtdf2ktrpH90DZpPLYa32tS7Q8SYsMPAfExCswvpmsAgI20IJPIeeohWfJlwmDtm1zy8gRbMw5aczsNFFzsmMOrJtcWN7KxvzYNzYnMWP2mJ3NUT2MH+Ifh/vWwwWC7tAoLNa92Y3Ykm5YnzJ25bVMYqGUlwy12Yxexyc2Y/CpE7IxDfMff/ALVrRDXvdihlN9QXZl07NQj6l/UmrMPCo19lFHuo6Y687qqtN9SrW4J+b0vm9FRBTe58qrgTEG/N6Qw9EzFSMVDANgY2DUkEqCRsSASPTpUncUQENe9zRx9SWKCYepVgq2IqeEo4ksD5oWynKBmtpfasbiuzWKkYswBJPUV0MR07JTINx4DF24OajsliPsj4ilh+y0jsyq0eZTZlDgsPUC5HvrpeSqPFMLC4BmCAA2V2IVlJ2yyXBU+hpqqPqXyZjYuxMh3dR8TTp+wjkXWcBuhW6n37j119KPzLiYBmjb5zDvlfWUDqsijxj1BPrvVrAcVjxKERuUcjbw51+8oN1YC++o60c5J3uDNmAxXBO5NsRG6nZZYmA9N/C/7rFT5Uzh/EDhpg0eUk6NYEBxtmZG1Rr2BI01uNL5i+M7TTDPCwjlIJBzxlc4BsVZDYfC1t/EKDTFGIyoyg62Y3KnoH3I6X13Gu5Y5tLxFJTa6lzjqzYiZpYGIjYJlGe1iEVWUjNoQwIPmDSofJApNyKVGOoilawFXRIp3qnxZisRykjUbabmvaVLp+ZfMTDzIMcWxD9zhvE3hzZdTpleG1uluVAJpW7p9T4Uuup0LOwJHS4A+FKlWpc/X3NT6nsSgLEALAgk+ZAFietEcOxsNeteUqz1vL9RE+B6jxe4frVfiGq68yP0NKlVKfmQIeZF/CSHxtc5hFOwN9c3dP4r9dTr5mtH2MFhLbTVRp0ANh6eVe0qMuPuMXIV4/Oy4aVlZlYISCCQRpuCKsYKQmKMkkkompPVRSpVX/AB+o1cE2c9TXpY9TSpVVAY13PU00Oepr2lUZUdGx614zG29KlURY8zHqaaznqa9pVA9T0Mb7mnKxtvXlKgiMkzGvMx6mlSo9AdBZj1r3Mete0qgGK+lRYlAysrAMpU3B1B0O4NKlVlyFGE7KYhlxKorMFKsSoJCkg7kbGo+0hyYiYp4SrqVK6EEqhLC2xuSb+ZrylV35ikugNlY9/iNf+Y3/AJm/kPhUgpUqXV8wir5j2lSpUsof/9k="/>
          <p:cNvSpPr>
            <a:spLocks noChangeAspect="1"/>
          </p:cNvSpPr>
          <p:nvPr/>
        </p:nvSpPr>
        <p:spPr>
          <a:xfrm>
            <a:off x="155575" y="-144462"/>
            <a:ext cx="304800" cy="304800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9228" name="AutoShape 15" descr="data:image/jpeg;base64,/9j/4AAQSkZJRgABAQAAAQABAAD/2wCEAAkGBxQTEhUUExQWFhUXGBoaFxgXFxgaGBwcFxgbFx0VHBcaHCggGhwlHBccITEhJSksLi4uGCAzODMsNygtLisBCgoKDg0OGxAQGiwlHyQsLCwtLCw0LCwsLCwsLCwsLCwsLCwsLCwsLCwsLCwsLCwsLCwsLCwsLCwsLDQsLCwtLP/AABEIAMIBAwMBIgACEQEDEQH/xAAcAAABBQEBAQAAAAAAAAAAAAAFAAIDBAYHAQj/xABKEAACAQIEAwUDCQUGAwcFAAABAgMAEQQSITEFQVEGEyJhcTKBkQcUI0JSYpKhsTNygtHwFSRTc8HhFkOzg6KjsrTC00RUY5OU/8QAGgEAAgMBAQAAAAAAAAAAAAAAAQMAAgQFBv/EADERAAIBAwMBBgUEAgMAAAAAAAABAgMREgQhMUEFEyIyUcFhcYGR8BShsfFC0RUjUv/aAAwDAQACEQMRAD8A2FqVqlK05YSdq3NlSALSyVP3B6UUwPBiwu2g5daq5pK4QOAav4DiBjFjqKIT8CFvCTfzoRPhipIIoZRnsQvzca08K1Ww/FXU66iqRQ00rUUIkLuP4iZBa1qHqhJ6mpMtWcBIEcMRe1HaK2IKHhMhIGUi/WiQ7OjTxa0RHEY9NasidbXzD40iVSYbIbBh1QWUACqvFcEHTQeLlV2GUNqNRtT7Uq7TuEzP/Dz29oX6VXXgkhJ02rXGqrY6MG2YXpqqzBYx2JwZQ2YVDko7xvEq5AXW3OhJWtEZNq7AyuFrzLVjJU0WAdtQCaN0QpZKaUq5NhmXcGoxFptUuQr5a9C1biwrMfCL02TDMpsamSIVwteZKsrhz0NeGOpcliAJR3A8ABUFjvtQkJRnB8YKrZhe21UqZW8JAzhMMEUKOVethEJzFReq2F4qjbmxG/l/Kpv7RjuBmvf4VlalcOxYy1Q4nwpZbciOdErVVxmNWP2ufShFu+wQG3Zk/aFeUSPHI/OlTcqoCp/ZDgi40vrajsUCqLKAKlobxnDTsA0EpRlvdLJlcHqzIxVhyIFtSCNiFym5ckSLzRA7gGpKyp4zIpCy4mPDtoLYrDlbk8llWZY5P4CfdROODFML/OYSOqYc/qZ2FVCF6jeIE3IBoa3DcQf/AKyQekUP+qGqmMieBDJNxGRUBALPHhwoLEKNRGNyQPfUIF/mEf2RQ/iHCRa6DXpWHxfylSwzFVEWKiBHjUqjEdVdHdG5aMEN73toa2/ZntPBjULQsQy27yNtJEJ2zLfY2NmFwbaGrKTQLA6Xh8gFyptVXLWo4txSHDR95PIsaXtdjuTsoG7E22FzWExHyh8NJIjSaQ/dRVP4ZHU/EU1VvUlgnUPEIWeJ0V2QsrKHUkFSRowIIOnkaCHtvhb6idB5xFvj3TNRXh3FYZ7iGVJCBcqrDMPVD4h7xV8kwGSwPa7H4FzE5DEalJgXuNs0coKsyH7RzdCAdASf5VZyLHDRDqVnYH4GD/WjPFOGR4hMkq5hup2ZTtmRt1b0353Fcrx0JgeSOUi8bWLHQEWBVxysykG3qOVJlHF3CjofCO2iTyCJg8Tt7AZgyvzsrqfatrlIBPK9Hgb1xD55GwOrW0sVBuCNQwtqpBFwxt5VvuB9uUeNQ8c0sw8L9xGJASCQHsrXXMBmsRpcjlTIVPUhuMLg2far2F4Qb+OqXAO0KlbGDEpr9eAj/WtLBMrbGhKb6AKw4XH0q4iAaCnCvbUttshDNAGFiKSYcAWAFvSprUrULkIYoAt7Deo58GrkFhtVq1K1S7IRLEByFDOJ8NLG6D1oxalaipNbkMhLhWXQi1V8XG/hRNJJGCRm2xYEl7cwiKz255Lc62rIDuKG4RRLiHk+rCDEnm7WaVvO1kTyKyCruq7EAnajg0OGwvfwxhHwwDZgPE8eYd6jtu+ZbtdifGA24qMi2lEu3cl8L3P1sQ6QgeTNmkPuiSRvdQ5zr60aT23CyePHSAWDG1VppCxuSSa8izyO0cKZ2W2clskaX1Cs9j4yNcoBIBBNgReONiWdGXI8bZXW97EgMCG+spVgQdOYIBBAYnG5D3LXtSZa8q1wWD0PFGFgbGjCPcXFZq1SpiGUaE0iUE+CJh6Zlt4rWPI0F4jwnAQq00kECgbssShjmNgBkGZmJIAAuSSAKhaQnck0Nx+PZ5MI1j83ixQEkhtkzGOWJQOZCzMgLWyg21NjajhZEuWXwYyGT5pJFGAWNsW8MtgL3Ko4QaC9mcedtqz/AGoixM2HvA+NXDsuomSJ42Rl2cD+9IDf2iGtzW1bftQl8LJoSBkLqNSUV1aRbDe6Bhbne1EUkDAMpBBAIINwQdQQeYqgT5ixneB+7AKEAFmuGIBF1ynVXDKQQ1yCDerGA4tNhJUnjfxJ9Yi2hteOQDRom2JABU2a1xejnbzALDj8QqWClldR0zxoxX0zFj5AgUAt5X/19fKiE79w3jWHxmEWWytHIpDRuA1iNGiYagkMCDWG7Q8LSPxBc2HJsyOM4izGwYFrnuixAK65Lgiy3tmvk04l3Uz4Zr5JD4L8pFUFfxxjKT9qJftV0uaBXUo4ujgqwPNWGUj4E0XTjONmMpVpUpqS/s53jOz0Z/ZkxnpqyehQnwj90r76zuKwpRwsi2dbMut9vrxvod+YsQd7VtcLfIAxzMt0ZuZZCUYnzzKah4ngVmTKdDujW9ltgfTkRzFxXOp6iUJYyO5qNBCrDOmrPn5gnAdq8TEpU2n08Pek5x0+kGrjybU/aFAuJjv5DLN43NtSLCw2UKNAovoNfO51p7cwRYgkEdCpII9xBFVJYVuWexABOuoGg1trsq/metdDJs8+1YbLgIza6nTbxMAPRQbD3UR4Vi5MM5eCRlJADBgHRgtyAVbXTMdQwOpoNg+NRyNl1B5Zra+W+/lRI1CHQuyvatMSxicKk4BbKrXV1G7JfUEc1Oo5XGta7DzFTda4HLOcOoeO4kWRWjI3zggD1FgQRzFxzrsXZPjLYvDJM8fdOQMy65dQGDKTurKwPOxuNwabGV+QM06cTa4vRWPEKRcGs5SaQAEk2ABJPkNSfhRcUC5p1cHnTr1mYpTYHUXAJ8r8qv4TH5RZtRVHAgYrwmqh4ilr3oNxbHyFHKe0FYoAM2oBt4frG/LntzoKLIaQnl1qnxDFZLW3qhhuzuClRXMUeIzgHvZQJXfnm7xgTvyFgNgBa1CMdhPmUqgyMcNLcRiRmdopQC3dKxuzo6hiqm5DJYXDAARavuEJcR4w+ULGB3jsEjB5u17X+6oBdrfVRqNYDCLDEqA6INWO5O7Ox6k3YnqTQvgPDWzd/MMrEZY4zb6NCQSTbeR7DNyAVVGxLe9qw7osCIziUnvFXLcxKLst3YLZiVQ63s7W2qSabIBWn+czfOTfIFKYcfcYgtNb7UlhbogXYswp+FhfEMUhayqbSTCxCkbpHyaTkTsnO58NEIeByym87CNOccTEs3k8thlH3UAP3iNKPQwrGgVQqIosAAAqgcgNgBVnOysiWI8DgkhRY41yqt7DU6k3LEnVmJJJJ1JJJrGJP3uJxcq+x3qxIQfa7hMjt/8AsZ1/go9isXJigY8MxSI6PiR0O4gv7bW/5nsre4zEWAaHDxxTTQQALDEIgEBJCOyszoLnTw901urk7k0Kb3ITKtKpQKVPIWSK9tTyulK1VuAiKnW2hsbHz5H41Y7NNFJgYlspRYhHIjWIUouSSNwdLhgQQfOo8tUMbwLDTEtLBG7MLMxUZiBoLnnble9uVUkrguE+GYiO1sKHkA5tLIYgDqLMxbQizAKD4Sp0DAl2ChWKXK0QjL3KFJGaItuwyEKEfdtF1AY3vepezB/u6g+2pdJCd2kVyHkP75Gf0cVJxxfoww0MbxvfoFdc/wAULL/FSi5yb5WMLkx+e2kkUberKWjP5InxrDz62Xq2tugBY+42sfWujfLQP7xhv8qX/qJ/vXNlN5DbZRb3tZj8AF/FRIO8eclWynKhBtexV2IYaixBIIPkOldX7J9pVxS5HATEKoLqPZYaAyxnmt9xupIB5GuUoSH8ivv0Jv8A+YVah4gYHjmX2o2zLrYHkUJ2yuLof3h5UU7ENvGuVpkv7OInv5Z5WlA/DIvxoLx7izQyosbKSy+KNlvbUkSXBW19rZuQIB1rVca4U5k+dYZTIsqr3kYsGawGSdL2BbJYMpOoC21Fjie0XElN441JOYGe6MrqUIsLMAS1wNLEhV8wKwug1W3WzO3HWRel2laS+/0BsspYljqSSSdtWJY6chc1FNGGUqb2Oh9OY94099e5gdRqOVtfzpra9fdcfpW04jd9yXAcGhxE0UUgsrOq3WwYAnKMpsba2qzxTgs2DkEUxzKb9zMBpIBrY39mQDdffqNaoRYhomDjUKwYHmpQhlv1W4Fzy6WrrfaXiOGOBaaZe8gZVYLsfFYqQw1Vhe+Yaixrn6rUToVYWV4va3x+AyMFKL+By3g3BXxZkZb/AN2iaQDTxOWISI3G5RH162NF+AdtZIIFhSBHCM4VmlYeFnMijKsZ2VwN+VEOyfajD4VoYVjsuIkU5ifF4gIlYm3iJeJySbb6Vi8QojllRRfK5AA6L9GN7ADwdafQrTdWSkrLa3uVklZG0bt7iDtHhx/DI3594P0qpjO2+Jde7KwEP7X0cg8IPiH7Y6N7P8R6aZVcUOQOa5GU6HTS56Dz8x6VJoBcm7Hy3tsFXoOQ9TzNasmVsbM/KDOAWaKA26GRT+rak8upqzhflCNvpcNrv4JQbakgWZBew0vfcXrBopJu2ltl0NvMnm35Dl1L81tyBfQXO56DrRyZLI6Xhe3uGb20mj/ejDf9JnP5UUwnabCSWy4iIE7Bz3bfhkyn8q5FenFv65UcwWO4YEmKVHjNkkcLIo9hi+glHIOGtcj2gTe5AIOcWiuqMBcxyI48gDlcjz7tnrhHY6QRY2CQCyq4aXKLAJcIZGAsCFLqbm9hc8rj6EWqN3IOrzKL357f18K8kcAEkgAC5JNgAOZPIVVj4ivdtKxCRDUO5yjKPrm/sr0vuNaqQmxMrAeFczHYXsPVmtoPQE+VUJOGZ/FiX7wDXJ7MAtrcpfxnbVyRpcBaqzcakk/YIEX/ABJgdfNYQQxHm5T0IofPw1ZSDOzT2NwJSO7GoIIhUCO4I0LAsOtWUWS5LjO0TzjJw9Q/I4pgfm6Dqn/3DdAvh6sNqbwrg/dpkXM2pZnc3d3Y3aRj9on3DQCwArQ4Rlyi1tBUykcqKdgbgf8Asx/L40qM2pUc2GwHtXhFZg8bm6j0yivf7bm6r+Ef6U3BhwYawuODuyAEFb325G1W7Vk8NjmR2cWzNe9xpqc21+tG+EcTMhKuAG3FufUW61JRsBxsX+ATAYjExjpDL+NDEf8A04PvNX+Pn+7T/wCW9vUqbfnQThEluIyjm8A/8Jl/+Y0a4vqES9s8iXPRY2ErE+WVMt+rikS5Ccl+WLHE8QEYUt3cCWA3LSyP4B5tZAKxEUBQZXBDj2wQQczanQ6gdPICtvhIlxeOn4gw07xlgBGuVVVFlNxpeMKVH/5CeYNW+N8JXEJyWRfYfp909UPMe8agUCHP8v8AX9f1pTZr2tvfTkd9NjofSppIypIYZWUkMOhGhF+frzGtQYpSRZb3JsbG2nPXlppfz0okK/CcdKVKrPIYhoLM62+6Mpuo8r+61WEAAsBYcgNBUXzW9iTawsAnhAHS48RHvt5UxcMy7Ox/eY3+LBlPplFQhZZOamxOp0uD6jr94a6c6Xf29vw+ZPh/Ht7jY+VVziGX2o2I6qLnf7IJv63HpUwlR7jOdNwCyketrMPQ1AE/6VquxvBMRjsFPg7BcMHskzk+A3DlEQayjWxF1ym/iN7Cn8n3B8HNO8c8cr3jJjWM4hbsGGYkxsBsRqTbU12HgPC+5VUjWSKFBZUaRGO+1gG0O5Je5NLnTjPzLh3CmzlPHux+EwT4OHEYoExhnQDJAxVWzZnmklZQM5IAVSxubDQkN7XcMw7YODGYOORFldgxLzSljndSQJAUQXXOHJW4NsvTrvaHguHxMLLiYFmUKxtlu40+oR4lbpYiuc40tj+G3EeIwiYNEtHNAixyOsZTJEAwYnUgA6EuB6WAYHgXZvF4hpDBD4cwBkd0AuFBK3Lb+IHRWAudOVavA/JviN3mhQnchZJm9Lkxj3DSuk8L4UmHiWGO+VLi5tckm7O1t2ZiSfM1YmYKCxNgNz+VMSBdnPn+T6FEZ5sVKFRSzMqRIAFGYt4lc6AE71goMOoBZ8+U6nMRnVA2YJmUAXC7kW1ueldK+UftHDHgpIw4Mk9kRdRcF1zkm2ihbgn7wHOuXmR3uq2JOjuRZQCNQq+h569eVY9W2rJfNnR0EE8nLd2sjrP/AADg76LN/wD0TH9XqKf5PMOfZedPRo2/6kTGqvZY4dsLHPicXJI6i0gkxLKiFGMZ+hjKjLpe7A6ak1t8I6lfCLBSVta1ipsRb8wdiCDzrYrM5zTRjcN2FeCVJYZ4yVv4Z8OHUhgVKkq4tdSRcLfU+d9fhuKtDEI3QxW0WQZ8TCovs1ssii32gAPtaVaAp9qjSBcDScfwjkFsSca4YZYMOmZQw1B7tL22veVyFIB8NWI0lmbvcSACDeKAHMsX32baSY/a2TZebMR1qCOYNfLqB9bkSOQPPzOw23vaJEuKRwASxsBuTTMNOHUMpBHUf1pWd45NIXyuQALEKL218+ZqpgMS8bApuSBl5N5WFNw2LqGxshptXqsRzpsDllBKlTzBtepAKoUH9+3U0qbavagTEsK9tV/E8NkQXYWF7bg+7Sh6Tqb2uwBILKjtGCNCDKqlAQRYgtod6dkhtxKKmhZlIZdxrU2B4ZNiD9FlSPnM4JU9RGgIMh+8SFF9M2oB/DdjMMB9MHxBtqZ2zKf+xW0Q9y1SVRIlzOTY91xIxMSB2UEGMsFLI6rnRWOitmjQgnQ5LaXuJMVxtsQzd9G0URUiTMUJKaM0K2bRWI+kka11QKq65xS7Tcc4XhpTCvDoJWT2ysUCKrAE5Q1r5gbA7AXOpItWP7U8ahmYphO8GGYAuJMxzEG5VMxLrCb6g75QAACbryT6FTzDdqLYp5GNsPJZdrFQuiznyNzfopX7NbL+v965caI8F45JhxlA7yEbITZl/wAtzpb7jadCKowXNH2i4GZvpI7CQCxB0DgbC/JhyOxGh5EY+SMglSCrDdWBBHqP6vyrdYLtDh5LDvAjH6kv0begzeFvVSRV3GcOjmAzoHtseY/dddR7jQJY5dC5DFCCNLqb3Gm6g87bi9ja/SrBFazinZaARsVYxuBdC8ngDD2b5tbcjrsTWPicMoYbEXG3wv5bUSCmBtdfaGo8yPq+/b30a4P2YTEku8xjiA+jlSNhI97G6gt4UG2t7kaaa0KAre/J4I5MLOjDxwszLqfYlBddL20cSD0Aoq3UnzKWF7JYmKRZMBikkeM5l71GiYcrEqGVwbkEELoTrzrouE7Q4nIO94dMJLeLu5sI0d+oZp1a3qt6H9mF8b/u/wDuFH8QSFuq5jyFwPiTRkknYDunYpYiTEzjKyx4dL7q7STWtyICpGfO7+leYfgsSlWys7J7LyySTODtmDSs1jruLb1ncdjWa7yOAoBJubKoGpPkABqfKsrLxbGyEmFTFH9Qtl7xh9ohm8F/s5b+dVqONNXkx1PTzqO0dzrYFD+PyKuHlZjZVUsx6BdSfyrmKdpcZD+2BK9TeP3mRC8fxC1Z4/2zM+GEHdyAs652OXVE8VvCxvdwnS4velvU00rp+w1aGrmk11MP2gxMkkucizSEBV3CKPEAddSo8wMwZuYqaCBSLHxW5G2WxvqFGnXqbg6nczOlyrbFTcX8wVP5H8hTcJIY8XCe47+OQ5JUGfNYkEumQgq9rm46a1zu8lXai3Z+51nTjpk52uvb+x3zdN8i9PZG29re6jHZLGYnCwNPhZDLDHJkxEDghUYAKCdWKqQotMptf2ksKOdtexLYQGaEtJhwfFm1ePXcn60f3t10vcXIs/JdxCCOSbDyIgOII8RHtkLl7l76G4Jt1uw5irUMqc8JvngVqnCtSVSmrpcr5m34LxNMTCs0d8rbhhZlYaMjDkwOn5jQirpNhc7DU35W53rmRxzcJxeIgVc8b2aNSdToMjXuNlvGzG9+6U1Lg+33fyZJkSFALgElklIO2bT2dCEt4ieYGvQp1VJ2b39Dk1NNJeJLw+pqcNxNsQ6qVCwnpcNJoT/DH+beQ9o9IwVbkqqgbkhVAHnsBWIgxkpYMg7sD60gvIb3BtGdE33e56pRLD8QCkMY87jZ3cs4/dJFk9EAHlWhx9BUoehX4vi1OIBUMw8OoWy201DNYMPS9e4mVPnAcWyhlPh20tfl5V5xCfvXz2tcbXvt7qq5aYlsXSNMONQ/aP4W/lTk4zCT7R/Cf5VlredIVXBE7tG6ApVm8LxmREC2U2G5velVcWL7uRJ2p4jnwswjzK4RyDoCLI2xvoehPOtXwnuu5QYfL3KqFQL7IVRbLbla1iDqLa1huKSBVUnW0kTlRqzJHKjyBVGrHIp0AN9uda8jByBZ7Ydw9islozmvsQ31jtaqTVizVgqB0oZ2o4icNg8ROou0ULuvqqkj3XtVzG4xIlzObDYWVmJJ5BVBJPkByNZfHdo/nMbpBHZGBV5J10ysuoEHtEkG1pMgF9m2qiTZDiDDk3iNzcnUknUsepJuT5mvC4AJJsBzJsPia2TdicKlgMVMoFvDnhY6Da7RlqtR8EwkADxxNIwK+OQPJYZhexcZVNjuoFMUGSzMtwLgGIxZHcp4d+8kOSO2moJBZ9/qqR51qD2ASIqJpmlJXURju0BudiCXPrmHpRfC4xbEO1mDMPFp9Y2FzpoNN6tjLa4sR5a/pVsEg4kvAuzOBVLnDYctc6yIrty+tJc/nQrinZzBmV7YXD2vpaGMD8haiGcC/wDW9rW+IpEDytVU435Aoq4Lg4Jh0IKYeFSNisSA/HLcVj+1PD+6xBIHglu48nFu8X3kh/426Vumxa3Ive3n68/h8aodosCMRAyoR3i+OO+niW/h/iUlP4vKqd9TlsmRyi+Dn1qKdl8aYsUgzELKDE9tAc3iS/lmXL/2lCA9wCNiLj/f9KayXBsbNup6MNVb3MAfdUTAdiwGLaJiVANxY3v1vyIq63G3P1V+B/nWd4XxqOaJJMyqWUEgkeFtmX3Nce6r/ep9tfxD+dM7yDfKL+Fgvj2UxLERfvZUX+FA8zj0YRBSOYY1BT+PEZsOQQbTEGxH1oZVB/EVHvpgFczWyvNHoOyVHupNevsKgHFuGBAZIwAo1dBoAObr0tuV2tcjUanMRIEUsb2G9gWPrYakegrO4zj+dXyKDG2ZFfW4v4S5BHs6nTTlyJtkSv8AI6FWUV8yhTYsSyMrJnDKbqy2BUjYgk6/mORpk+IVTYnXoASR62Gnvr0MTsp99h/M/lSYprcrJxl4bnXeyXbuLFKIcSFinPhKvYRy6WOQ3K3I/wCWTfe1xWL4j2SkSbFBAxhw9yuUFpHGQSrFGt7s4DBcxOlgdSbVjpseImgaVAYWlGZihkjIjZSwt4RJbS6g8+Vdm4PjEZfopoWiAvmijyxi+ts5kYA63ty52rdUk5QTlE4W1GpKNKWzMVwSYYxpIJYpnIw2bEyTxRowkumTJI4MosO8GZm2W6hbVmsDG6SwFwRKssFxtlzvGCAAeavv97ltXQsJ2oj4hipcJAM8CLeeb6rqNO6TqGZspb7Kvb2gQH4hh+94u9hojpK2mn0UMVvL9qU/CelWu5VI7Wd0ylBpQnfdWf3NCor0Cs7xTtOoOXD5XPOQ6xjyUD9ofO4XzbUUF/t/EKC3fsR5pGRv07v9K21NbTg8Xv8AIFPR1akclx8TeWrwx1guHcXkfFQlmke7qNwLhtCFjWwIsbnwjQE3uBXQctOo1lUV0Kq0nTeLLb4te4EVjcc+XtX6+dDrVYCUslN4FJWIQKVWQgpVLkuB8RjJHWOUhVMcuU2vcE9R0060Vw8Zw8jSpJh0kf2i8C2J2LAh1cMdAfEQbDS+pDcWwjAuWuBICwGa9mBBs1gATa9t6v4bimGjUeEA2F7KCb2119aVWrU4LxNIXKcVyT4mbvmV5pJJ2UHKI0aOJbixKqDuRpmZ2NiQLAkEZhI1SZ1aK99VDFdNSRqSRztpfaq/EOPO+i6Dlffl/Kh2JxzubseVtABp005Vz32nFXUUZpaqK2RqXxWRb3ijA5AEnpb6ovehuN4krKQXka/TKq/kNfeaAlqV6yVO0a0uNhEtXJ8B/BcZRblr2LE2A66mq+J4rG2qxC+uuinbe453oPekDSXrazjbIo9TUtYs/PX+0R8eludJsfJa2cgdBp+lVRXt6z5yvyLzl6js586I8G7PYjFrI0ITLGct5GZQz2DZFsjbBhdtrm2tjYYDXRvkwxIbDSx7NHO9/MShZVb0sxH8JrVo6Uak2peg2hFSe5xzimFaGZlZSl3IZG3SUatGdbeIHOCNDckaEVXY12T5R+yPzpDNEt5QoDqtg0iKbqVP+Kh1Xrqp3BHGxfUN7S72BAN9mAOoBsdORBG4NdiGyxNsdti5wabK7Jye7r+8LZ194s34qL1m3GxU2YEMp6Ebe47HyJo9hZxIoYaX3B3BGhU+YNcvXUbSzXD/AJMmohZ5CxURZSFsGFmQnbOhDKT5ZlHuo1gMWJY1kXQMNRzUjRkPmpBHuq72V7KnGLI7StGqMEXKqnM2UOxObdRmUWFjcNrQLimBn4diWR17xZBnPd38YFlM8anUONA8dzupBN6lOhNU7vjlHW7I1T00rVPLL9mTcdndEVkYqAfGQAbC2hNwbLfc+Y5XrOYk942YgeIeLLojcs2XrbQ6kHTatOcd3kRfDFZCLWtqRqL3W4Ia19DagQwMrZm7sjmbhVJ8lQW19QL9Saq8kj08sZSvygZ3WRWsNAQeXsqAbfk3xovwZIziYRNYxZiGBBIN1YKCBq13yjKN72oa6eGzBrWI8SOug5agXOuw1qKESKQ25BuutnQg3DA2sWHX9eY3veQqS8DjHqunT8ubL5W+GyyYWOZUUCBwFjtdlWSylzY5QcwQBACACSSdhx5+GS+Ika7m51Pn513fh3bPDzxGPFKUdlyurL9G99DlcEqL8lJBvoL6Vj+MdmJomBiR8RC2sUkSlyQdgwUeEjYk2HpqBpp1pwjikYNPo9NUnJV5OL+y/ct/IgUiw+KmchQXUEnYLEjSH4BiaCy4iWV5pJGIEzlim3hzMVRzuwGY+Ha552FrMvCXwkEMEmkjmTESxhrhc5jWJGtobCJjbUXHlVRHuSNbi1/ff+vfSq9R5tx6ltDp44qU/oWsFhu8kSPYu1r9FGrMPMKDbzyjnRqLsnJJM4bLHEHYgxlCdSciqtjlFiCcwGxHO4FcAlKsZrXzDKn7l7lv4yL+irW04dxaErkfw30sw0I6X2tR07pKWE/xmDUdpZVnGD2WwuAcHigRmQ5sxJZ2VV28NtBovh50ViYMoYag7GhaYGPuEAVc0gAB9dS3uW591X0wSJ+zYx+huumtyracxqLV2ljFWRnlO7uyx3dLJah03EZEL5lBCgC6bFjqLgm43AsL70VglVlupBHUbVYg0p50qnFKoQw/EeKvLodFvoP996oA1M6eVREV5OU3LdnDk292eGkTTSbVFK+hsQD1NqCRXcntXhrK4zFSK1jJf0OlRrxKQfWNaFpm1dMb3LZrqbas0nG5Odj7qsRcf+0t/Q1V6eaA6Ug8KcKGw8WjI3t61pOy/A5MeHaKRESMhS7Kz3YgNkCBl2Ugli31hoaEaE5OyQI05N2SBoq9wbikmFmE0VibZZEJsJEvfLf6rKSSrcrkHQ6F8b2GxceqCOcW+o3duT0CSeH/AMSguI4bPGbPh8Qp/wAl2H44wyfnTFSr0pZJDFCpB3sdd4JxmHFR54WvY2ZTo6Nb2HXdT+RGouDesZ8onYFpycTgwoxAuXiNgs3Wx2SQ232JtfUXrM8NknikEkCzCQC11gma4vfI6qviTyO1yQQda65wXHGaMM8bRSC2eNt1PlfdTuDobbgG4HWo1XUV2mmbKc8lujhPD+zOMnDGPDucpCspKqwJJFiHIsQV1BNxdTaxBqT+wcVhgkrxeGZgpiDATB83dqTE2U3JsvhzCxU3Fte5Y/geGnYPNBDIyiwaSNWIB5XI28qkw3DIYwO7hjS22RFX9B5n40ycFNYy4LySkrMp9meFfNsNHEbFgCXI2Mjku5HlmY28gKxPyn42OR8IkbBnXvZGtY2jK93YnleQbdYm6Ub7W9se4LQYcBpgPE7axxX2BAN3f7gsBzI0B5LisNKrvNE2d5GLTCQi8jG5LhhYK1ydBZazaitCMXTT3YqpOKWPUnnwKM2YrZ/tqSj/AI1IP516ICBbvZ7f50n65r1T/tNxo0EgPMAMR+ILr8Kj/tOT/Dy+qzH4nu1ArnqFZKyf7lKS1C2hK31t7ljEYBXNzcFR4WJLNm63YkkDoTrc+VUwdSraMNxfQj7Q6qfy2NWcNxW9g4ABNldWzIT9km11PrpyvfSrGLwgkAB0Yeyw9pSdPh1B0NVk5XtM2aXW1tHUtVTs+f8AaKBqbhuNmgBWCV4gdbKQV119hgVvrva/nVDC4gt7S26MPZYa2Ya3F7bH41fwmGaR1jX2mNh5dW9wu3uNTxQdj1f/AFVYZtXQZh7PvNhzPnZsRIS/ja+YeyASdjYXHIAgWApvafgKI8XdgIjqyyZRbN3eUgi2xYMwJ6DrW1giCqFXRVAAHkBYfpWW7dTsGgVCAbSsSRewHdqPecx+B0pFKtKdTn1/jb7GDUU5ypONPnp9QcB/X+lOvQePiMpPdqAz3FmsSPFsuQatJ5CwtrptRM8IxsQEj5XUsilLr3g7xggtlULcFhpmOgPSmOk1y18PieZl2dqEm2uCzBiXQgqxFr+Y1FjodNasRcScW1J/r/YfAdKpZdSCCGXRlIsQd9R6ag7HlU0aUtuS2Md5RdjScJxCMyAtsSxDHUsdtTva589BRiXCqTe1m+0vhb4jf33rIQCjeBxTKLbjof60ro6btDFYzX1NtLUbWkE+5l5Si3nGCfiGA/KvK8+enkg95P8AKvK6P6yl/wCjV3sPUxPFcSIkzH3DrWWxPHJGvayjy/nW64hw1ZVysLj9POs/P2TX6rkeorg0ZU0vFycyKiuTKSYtzuxPvqLOep+NaVuyh+2PhXh7Kn7Y+Fau/poZlFGcNIitE3Zhvtj4VUxHAJVF9D5Ciq8H1DnEDAUrU8ivLU0uIVu/kw7U/MpHWUMcPLYuyqSY3At3hAFyhWwa22VT1oLwvhClQ7a35cqNRoFtbT0pL1eEvCKdbF7HccLiUkQPGyujC6shDKR1DDQipxXB4Y8hJjLxkm5MUkkRJ6numXMfWp3lkbR5ZnB0tJPM6/hdyv5U/wD5GnbdMZ+pjbg7gJBtcX6XpwXW/O1cX7N9n/nMwSONAiMO9kCKBGN8ikD9qRsB7N8x5Bu03rVRqOpHJqw2E3JXsKmk02YEiwYqeosT/wB4EflXM/lDxpMgwoxMkgyEzx3RUANgkbiNFYlhmJUm1lFx4hV6k1CLk+haUsVdgPtHxJMRippIrd0MscbDZxHmLSC24MjvY88t+dDGpx/rypprgVJ5zcvU5s5ZSbGmvKcBQyfHsxIjIAFwZN9eiDY8/EdOgNCMXIZQ09SvPCCuyTiOCDAsAA1tb+y45q/UefL0vQzDTyOmjMsZAy3AMlj97kLbbnnfanTx5vDmdsxGa7sdAMxB1tYiwta3iqxan5Yxtz7HptF2Y0sazUkuDxbAcgAPcAK2vZXhBjXvXWzsLKDuqnXW/wBZra9BYdaG9keEh2Mzi6o1kB2LDUuR924t53PIVs6x16lvCvqdWpO/hXAga572qx2bESMNQgEai+hKE3+MjlfcK1PafjQw8dgfpX0jG5F9M9uduQ5tYdbYD5u5lSMjKW7sAXuRnaQC563UHS+29X0tLbJmZ1oxla+5s+xXBxHGJm1d75Sfsnd/Vzr+7lHWjWM7qO0shJymy3LNZmBFkQfWIuLgXtfW16txoAAqiwAAUeQsAKzWPxHfSlh7CErH5nZ5PeRlB6KT9alZOpJyfH5sZtXXVCnl16FXFTd9M0mQqMqooNsxCF2ztYkC5ksBfQDXewkjiqRYatRw0W7nl6kpVJucuWNgiojBHTIYqtxrTIoKRIq6UqeBSp+4wA43i0at3cYaaT7Edj5G7eyLc97UxMJO+sjCIfYiszfxSMD/AN0D1qjgsdl+hwUN2sM0km55ZioICrvbMRbYLWg4bgpVBM0pkY20AUIu+i2UE77noNBQlFRWwtWKz4emGCizRUwxVmcWTEENBVHG4iOMXZh6c/hRXi+BeSMrG+Vuv+l6x+J7LYga2zH1q8KcX5mRQT5M7i5M7s1rXNQkUc/4bxH+GakHZSfoPS9b+8guo66QJw+OdB4WIHSpf7Xl+1+Qoj/wtP0Hxph7Lz9B8RVc6T9CrxPOFSYnETRwRMM8jZVzGy6KXJJsbAKpOx2rrPBvk7RQDiZ3mPNU+ij3v9U5z09oA9K428UuHkVrtHIpDIw0II2Yf1Y6g6G1a8fKpjwmW2HL7ZzE9/XKJct/y8q1UVRSu0i8Yw5Os8S4jhuH4fM+WGFPCiqoFzuEjRd2PQVxvjnyk42aQtFIcPH9SNMpNuruQczHnbQbC+5znGOKTYmTvMRI0j6gFtlB+qqiyoPQa871Ry1eda+0S0pegZxXbLHuCGxk9jp4WCfmig/nQRZ2GxOpudTck7sTzJ6nWvCtIIaVKTlyVe/J62Jf7R+Nepi5Bsx+NTQcOkf2UJ91FcL2ZY6uQPIamkynCPJRuK5Bo4lIUKlrBrAtzUEgHXlppflerqOvsi1gOWwHu205VocJwtIxZV9b638v9qH/APDm6d4RHawAQBwOhe9jbyUE25b0h1KctuDo9na6lp1JSXP5YFYcXCtzIJ/HY/kLD3VLVdJ1QZJWWN08LKxANwLXF9wdwehq7hsJLMLxLZeTuCFP7q7v66DzqSi778Hof1dCnTU3JWDnZ3j6Qp3UtwuYlGVS25uVKi53JIIB31tbWxxntvDGLRXeQ7XUqB55TZm+AH3hWNxHAJr+JCx67/pt6UxOCSjaIj0WiqFFvKTv/Bx6vakXfBff89yJ+IytKZna8h/IbacttNNANBzvLDxRlmSV7sFK3sLmyOHGnP6w/ipw4PN/ht8DVWSEqbEEEVovGTObGtJVO8T3Nt2j7YxmPu8KxZnFjIAwCKd7FgLuRoLezqdwAc3BxyVAFGWwAAFhoBoBpyFDAtOtVI0YRjilsXr1ZVpXkHE7TyfZW9FcDxjESezED7jb41kUaxuN6Lwdo51Fg2noKpKjH/FGdwXQ6JhlNhmFjbUA1aQVzY9rMQL+Iafd/kKM9mu1TyyKjgMG2Zf1pfdSSuBwa3NpXlMBNKqFQBwficMKCIESSe0Uw6M9rge0+xPVmI9ANKKQ4mZ9o4kB2zyln96RrlHuc1zE4TTKuUDc5lLm/XxG35GpMMYwf2eHkINvGGAv6mdUrSlGXAuNSL4OtstNy1lk4nNFAAIUj70qkLLN3gzSWAYIS3hAu2jW086KycciXvbXZIBZ3vcZhtECfbkPPofWlOkxh7xbF9y0Tsfombu5PulrlJb7gXBVuVmB5ayS46MJI+bSJmV7bhlt4fUlgB5kVjuK9r0ngMRS7t3WbcAG/eObEXKqAE6scxsBa4vC4lmiZMzFXbOW5kjvBz5nOreq1eVHFeIrJqK3DMHGCxZi2UtbvJF1MaXOTDwjnI2rE8tSdtLuDgfFAAAw4ZdAqnxPbln9dztuPEdRmsBEi/tTlRQWfLvbQd0n3jYC/RWa4tRaTtG0ndRBDCjWzLFo+S9ggYkZFtYX05nS1iWr+UCdzXRYQKoVVAVQAoGwA0AoTPimkkMOHtdf2ktrpH90DZpPLYa32tS7Q8SYsMPAfExCswvpmsAgI20IJPIeeohWfJlwmDtm1zy8gRbMw5aczsNFFzsmMOrJtcWN7KxvzYNzYnMWP2mJ3NUT2MH+Ifh/vWwwWC7tAoLNa92Y3Ykm5YnzJ25bVMYqGUlwy12Yxexyc2Y/CpE7IxDfMff/ALVrRDXvdihlN9QXZl07NQj6l/UmrMPCo19lFHuo6Y687qqtN9SrW4J+b0vm9FRBTe58qrgTEG/N6Qw9EzFSMVDANgY2DUkEqCRsSASPTpUncUQENe9zRx9SWKCYepVgq2IqeEo4ksD5oWynKBmtpfasbiuzWKkYswBJPUV0MR07JTINx4DF24OajsliPsj4ilh+y0jsyq0eZTZlDgsPUC5HvrpeSqPFMLC4BmCAA2V2IVlJ2yyXBU+hpqqPqXyZjYuxMh3dR8TTp+wjkXWcBuhW6n37j119KPzLiYBmjb5zDvlfWUDqsijxj1BPrvVrAcVjxKERuUcjbw51+8oN1YC++o60c5J3uDNmAxXBO5NsRG6nZZYmA9N/C/7rFT5Uzh/EDhpg0eUk6NYEBxtmZG1Rr2BI01uNL5i+M7TTDPCwjlIJBzxlc4BsVZDYfC1t/EKDTFGIyoyg62Y3KnoH3I6X13Gu5Y5tLxFJTa6lzjqzYiZpYGIjYJlGe1iEVWUjNoQwIPmDSofJApNyKVGOoilawFXRIp3qnxZisRykjUbabmvaVLp+ZfMTDzIMcWxD9zhvE3hzZdTpleG1uluVAJpW7p9T4Uuup0LOwJHS4A+FKlWpc/X3NT6nsSgLEALAgk+ZAFietEcOxsNeteUqz1vL9RE+B6jxe4frVfiGq68yP0NKlVKfmQIeZF/CSHxtc5hFOwN9c3dP4r9dTr5mtH2MFhLbTVRp0ANh6eVe0qMuPuMXIV4/Oy4aVlZlYISCCQRpuCKsYKQmKMkkkompPVRSpVX/AB+o1cE2c9TXpY9TSpVVAY13PU00Oepr2lUZUdGx614zG29KlURY8zHqaaznqa9pVA9T0Mb7mnKxtvXlKgiMkzGvMx6mlSo9AdBZj1r3Mete0qgGK+lRYlAysrAMpU3B1B0O4NKlVlyFGE7KYhlxKorMFKsSoJCkg7kbGo+0hyYiYp4SrqVK6EEqhLC2xuSb+ZrylV35ikugNlY9/iNf+Y3/AJm/kPhUgpUqXV8wir5j2lSpUsof/9k="/>
          <p:cNvSpPr>
            <a:spLocks noChangeAspect="1"/>
          </p:cNvSpPr>
          <p:nvPr/>
        </p:nvSpPr>
        <p:spPr>
          <a:xfrm>
            <a:off x="155575" y="-144462"/>
            <a:ext cx="304800" cy="304800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endParaRPr dirty="0">
              <a:latin typeface="Arial" panose="020B0604020202020204" pitchFamily="34" charset="0"/>
            </a:endParaRPr>
          </a:p>
        </p:txBody>
      </p:sp>
      <p:cxnSp>
        <p:nvCxnSpPr>
          <p:cNvPr id="26" name="Straight Connector 25"/>
          <p:cNvCxnSpPr/>
          <p:nvPr/>
        </p:nvCxnSpPr>
        <p:spPr>
          <a:xfrm>
            <a:off x="920750" y="5437188"/>
            <a:ext cx="657225" cy="1588"/>
          </a:xfrm>
          <a:prstGeom prst="line">
            <a:avLst/>
          </a:prstGeom>
          <a:ln w="34925"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920750" y="5692775"/>
            <a:ext cx="7704138" cy="1588"/>
          </a:xfrm>
          <a:prstGeom prst="line">
            <a:avLst/>
          </a:prstGeom>
          <a:ln w="34925"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 flipV="1">
            <a:off x="957263" y="5218113"/>
            <a:ext cx="292100" cy="0"/>
          </a:xfrm>
          <a:prstGeom prst="line">
            <a:avLst/>
          </a:prstGeom>
          <a:ln w="34925"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 flipV="1">
            <a:off x="1285875" y="5218113"/>
            <a:ext cx="292100" cy="0"/>
          </a:xfrm>
          <a:prstGeom prst="line">
            <a:avLst/>
          </a:prstGeom>
          <a:ln w="34925"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>
            <a:off x="1687513" y="5218113"/>
            <a:ext cx="255588" cy="1588"/>
          </a:xfrm>
          <a:prstGeom prst="line">
            <a:avLst/>
          </a:prstGeom>
          <a:ln w="34925"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>
            <a:off x="1979613" y="5218113"/>
            <a:ext cx="255588" cy="1588"/>
          </a:xfrm>
          <a:prstGeom prst="line">
            <a:avLst/>
          </a:prstGeom>
          <a:ln w="34925"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Rectangle 44"/>
          <p:cNvSpPr/>
          <p:nvPr/>
        </p:nvSpPr>
        <p:spPr>
          <a:xfrm>
            <a:off x="1650960" y="179343"/>
            <a:ext cx="6088526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sr-Cyrl-CS" sz="5400" b="1" i="0" u="none" strike="noStrike" kern="1200" cap="none" spc="0" normalizeH="0" baseline="0" noProof="0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Шта је на слици?</a:t>
            </a:r>
            <a:endParaRPr kumimoji="0" lang="en-US" sz="5400" b="1" i="0" u="none" strike="noStrike" kern="1200" cap="none" spc="0" normalizeH="0" baseline="0" noProof="0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gradFill>
                <a:gsLst>
                  <a:gs pos="0">
                    <a:srgbClr val="FFFFFF">
                      <a:tint val="40000"/>
                      <a:satMod val="250000"/>
                    </a:srgbClr>
                  </a:gs>
                  <a:gs pos="9000">
                    <a:srgbClr val="FFFFFF">
                      <a:tint val="52000"/>
                      <a:satMod val="300000"/>
                    </a:srgbClr>
                  </a:gs>
                  <a:gs pos="50000">
                    <a:srgbClr val="FFFFFF">
                      <a:shade val="20000"/>
                      <a:satMod val="300000"/>
                    </a:srgbClr>
                  </a:gs>
                  <a:gs pos="79000">
                    <a:srgbClr val="FFFFFF">
                      <a:tint val="52000"/>
                      <a:satMod val="300000"/>
                    </a:srgbClr>
                  </a:gs>
                  <a:gs pos="100000">
                    <a:srgbClr val="FFFFFF">
                      <a:tint val="40000"/>
                      <a:satMod val="250000"/>
                    </a:srgbClr>
                  </a:gs>
                </a:gsLst>
                <a:lin ang="5400000"/>
              </a:gra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cxnSp>
        <p:nvCxnSpPr>
          <p:cNvPr id="44" name="Straight Connector 43"/>
          <p:cNvCxnSpPr/>
          <p:nvPr/>
        </p:nvCxnSpPr>
        <p:spPr>
          <a:xfrm flipV="1">
            <a:off x="2308225" y="5218113"/>
            <a:ext cx="255588" cy="0"/>
          </a:xfrm>
          <a:prstGeom prst="line">
            <a:avLst/>
          </a:prstGeom>
          <a:ln w="34925"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/>
          <p:cNvCxnSpPr/>
          <p:nvPr/>
        </p:nvCxnSpPr>
        <p:spPr>
          <a:xfrm>
            <a:off x="8077200" y="5218113"/>
            <a:ext cx="255588" cy="1588"/>
          </a:xfrm>
          <a:prstGeom prst="line">
            <a:avLst/>
          </a:prstGeom>
          <a:ln w="34925"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/>
          <p:cNvCxnSpPr/>
          <p:nvPr/>
        </p:nvCxnSpPr>
        <p:spPr>
          <a:xfrm flipV="1">
            <a:off x="2308225" y="4341813"/>
            <a:ext cx="292100" cy="0"/>
          </a:xfrm>
          <a:prstGeom prst="line">
            <a:avLst/>
          </a:prstGeom>
          <a:ln w="34925"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 flipV="1">
            <a:off x="2636838" y="5218113"/>
            <a:ext cx="292100" cy="0"/>
          </a:xfrm>
          <a:prstGeom prst="line">
            <a:avLst/>
          </a:prstGeom>
          <a:ln w="34925"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7566025" y="5218113"/>
            <a:ext cx="219075" cy="1588"/>
          </a:xfrm>
          <a:prstGeom prst="line">
            <a:avLst/>
          </a:prstGeom>
          <a:ln w="34925"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>
            <a:off x="7821613" y="5218113"/>
            <a:ext cx="219075" cy="1588"/>
          </a:xfrm>
          <a:prstGeom prst="line">
            <a:avLst/>
          </a:prstGeom>
          <a:ln w="34925"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/>
          <p:cNvCxnSpPr/>
          <p:nvPr/>
        </p:nvCxnSpPr>
        <p:spPr>
          <a:xfrm>
            <a:off x="1760538" y="5437188"/>
            <a:ext cx="2446338" cy="1588"/>
          </a:xfrm>
          <a:prstGeom prst="line">
            <a:avLst/>
          </a:prstGeom>
          <a:ln w="34925"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Rectangle 50"/>
          <p:cNvSpPr/>
          <p:nvPr/>
        </p:nvSpPr>
        <p:spPr>
          <a:xfrm>
            <a:off x="8551917" y="4853007"/>
            <a:ext cx="195708" cy="769441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sr-Cyrl-CS" sz="4400" b="1" i="0" u="none" strike="noStrike" kern="1200" cap="none" spc="0" normalizeH="0" baseline="0" noProof="0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</a:t>
            </a:r>
            <a:endParaRPr kumimoji="0" lang="en-US" sz="4400" b="1" i="0" u="none" strike="noStrike" kern="1200" cap="none" spc="0" normalizeH="0" baseline="0" noProof="0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gradFill>
                <a:gsLst>
                  <a:gs pos="0">
                    <a:srgbClr val="FFFFFF">
                      <a:tint val="40000"/>
                      <a:satMod val="250000"/>
                    </a:srgbClr>
                  </a:gs>
                  <a:gs pos="9000">
                    <a:srgbClr val="FFFFFF">
                      <a:tint val="52000"/>
                      <a:satMod val="300000"/>
                    </a:srgbClr>
                  </a:gs>
                  <a:gs pos="50000">
                    <a:srgbClr val="FFFFFF">
                      <a:shade val="20000"/>
                      <a:satMod val="300000"/>
                    </a:srgbClr>
                  </a:gs>
                  <a:gs pos="79000">
                    <a:srgbClr val="FFFFFF">
                      <a:tint val="52000"/>
                      <a:satMod val="300000"/>
                    </a:srgbClr>
                  </a:gs>
                  <a:gs pos="100000">
                    <a:srgbClr val="FFFFFF">
                      <a:tint val="40000"/>
                      <a:satMod val="250000"/>
                    </a:srgbClr>
                  </a:gs>
                </a:gsLst>
                <a:lin ang="5400000"/>
              </a:gra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2" name="Rectangle 51"/>
          <p:cNvSpPr/>
          <p:nvPr/>
        </p:nvSpPr>
        <p:spPr>
          <a:xfrm>
            <a:off x="8551917" y="5072085"/>
            <a:ext cx="341760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sr-Cyrl-CS" sz="4400" b="1" i="0" u="none" strike="noStrike" kern="1200" cap="none" spc="0" normalizeH="0" baseline="0" noProof="0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</a:t>
            </a:r>
            <a:endParaRPr kumimoji="0" lang="en-US" sz="4400" b="1" i="0" u="none" strike="noStrike" kern="1200" cap="none" spc="0" normalizeH="0" baseline="0" noProof="0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gradFill>
                <a:gsLst>
                  <a:gs pos="0">
                    <a:srgbClr val="FFFFFF">
                      <a:tint val="40000"/>
                      <a:satMod val="250000"/>
                    </a:srgbClr>
                  </a:gs>
                  <a:gs pos="9000">
                    <a:srgbClr val="FFFFFF">
                      <a:tint val="52000"/>
                      <a:satMod val="300000"/>
                    </a:srgbClr>
                  </a:gs>
                  <a:gs pos="50000">
                    <a:srgbClr val="FFFFFF">
                      <a:shade val="20000"/>
                      <a:satMod val="300000"/>
                    </a:srgbClr>
                  </a:gs>
                  <a:gs pos="79000">
                    <a:srgbClr val="FFFFFF">
                      <a:tint val="52000"/>
                      <a:satMod val="300000"/>
                    </a:srgbClr>
                  </a:gs>
                  <a:gs pos="100000">
                    <a:srgbClr val="FFFFFF">
                      <a:tint val="40000"/>
                      <a:satMod val="250000"/>
                    </a:srgbClr>
                  </a:gs>
                </a:gsLst>
                <a:lin ang="5400000"/>
              </a:gra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pic>
        <p:nvPicPr>
          <p:cNvPr id="33" name="Picture 11" descr="traff-sig-clipart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549650" y="1566863"/>
            <a:ext cx="2093913" cy="1624012"/>
          </a:xfrm>
          <a:prstGeom prst="rect">
            <a:avLst/>
          </a:prstGeom>
          <a:noFill/>
          <a:ln w="9525">
            <a:noFill/>
          </a:ln>
        </p:spPr>
      </p:pic>
      <p:cxnSp>
        <p:nvCxnSpPr>
          <p:cNvPr id="34" name="Straight Connector 33"/>
          <p:cNvCxnSpPr/>
          <p:nvPr/>
        </p:nvCxnSpPr>
        <p:spPr>
          <a:xfrm flipV="1">
            <a:off x="2673350" y="4341813"/>
            <a:ext cx="292100" cy="0"/>
          </a:xfrm>
          <a:prstGeom prst="line">
            <a:avLst/>
          </a:prstGeom>
          <a:ln w="34925"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 flipV="1">
            <a:off x="3038475" y="4341813"/>
            <a:ext cx="292100" cy="0"/>
          </a:xfrm>
          <a:prstGeom prst="line">
            <a:avLst/>
          </a:prstGeom>
          <a:ln w="34925"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9394" name="Picture 2" descr="http://content.presentermedia.com/files/animsp/00004000/4415/traffic_light_flash_red_md_wm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62750" y="2151063"/>
            <a:ext cx="2095500" cy="2095500"/>
          </a:xfrm>
          <a:prstGeom prst="rect">
            <a:avLst/>
          </a:prstGeom>
          <a:noFill/>
          <a:ln w="9525">
            <a:noFill/>
          </a:ln>
        </p:spPr>
      </p:pic>
      <p:cxnSp>
        <p:nvCxnSpPr>
          <p:cNvPr id="53" name="Straight Connector 52"/>
          <p:cNvCxnSpPr/>
          <p:nvPr/>
        </p:nvCxnSpPr>
        <p:spPr>
          <a:xfrm>
            <a:off x="7273925" y="5218113"/>
            <a:ext cx="255588" cy="1588"/>
          </a:xfrm>
          <a:prstGeom prst="line">
            <a:avLst/>
          </a:prstGeom>
          <a:ln w="34925"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Connector 53"/>
          <p:cNvCxnSpPr/>
          <p:nvPr/>
        </p:nvCxnSpPr>
        <p:spPr>
          <a:xfrm>
            <a:off x="6945313" y="5218113"/>
            <a:ext cx="255588" cy="1588"/>
          </a:xfrm>
          <a:prstGeom prst="line">
            <a:avLst/>
          </a:prstGeom>
          <a:ln w="34925"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/>
          <p:cNvCxnSpPr/>
          <p:nvPr/>
        </p:nvCxnSpPr>
        <p:spPr>
          <a:xfrm>
            <a:off x="6543675" y="5218113"/>
            <a:ext cx="255588" cy="1588"/>
          </a:xfrm>
          <a:prstGeom prst="line">
            <a:avLst/>
          </a:prstGeom>
          <a:ln w="34925"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/>
          <p:cNvCxnSpPr/>
          <p:nvPr/>
        </p:nvCxnSpPr>
        <p:spPr>
          <a:xfrm>
            <a:off x="6251575" y="5218113"/>
            <a:ext cx="255588" cy="1588"/>
          </a:xfrm>
          <a:prstGeom prst="line">
            <a:avLst/>
          </a:prstGeom>
          <a:ln w="34925"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/>
          <p:cNvCxnSpPr/>
          <p:nvPr/>
        </p:nvCxnSpPr>
        <p:spPr>
          <a:xfrm>
            <a:off x="5959475" y="5218113"/>
            <a:ext cx="255588" cy="1588"/>
          </a:xfrm>
          <a:prstGeom prst="line">
            <a:avLst/>
          </a:prstGeom>
          <a:ln w="34925"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58"/>
          <p:cNvCxnSpPr/>
          <p:nvPr/>
        </p:nvCxnSpPr>
        <p:spPr>
          <a:xfrm>
            <a:off x="5667375" y="5218113"/>
            <a:ext cx="255588" cy="1588"/>
          </a:xfrm>
          <a:prstGeom prst="line">
            <a:avLst/>
          </a:prstGeom>
          <a:ln w="34925"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>
            <a:off x="5338763" y="5218113"/>
            <a:ext cx="255588" cy="1588"/>
          </a:xfrm>
          <a:prstGeom prst="line">
            <a:avLst/>
          </a:prstGeom>
          <a:ln w="34925"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Connector 60"/>
          <p:cNvCxnSpPr/>
          <p:nvPr/>
        </p:nvCxnSpPr>
        <p:spPr>
          <a:xfrm>
            <a:off x="5010150" y="5218113"/>
            <a:ext cx="255588" cy="1588"/>
          </a:xfrm>
          <a:prstGeom prst="line">
            <a:avLst/>
          </a:prstGeom>
          <a:ln w="34925"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/>
          <p:cNvCxnSpPr/>
          <p:nvPr/>
        </p:nvCxnSpPr>
        <p:spPr>
          <a:xfrm>
            <a:off x="4645025" y="5218113"/>
            <a:ext cx="255588" cy="1588"/>
          </a:xfrm>
          <a:prstGeom prst="line">
            <a:avLst/>
          </a:prstGeom>
          <a:ln w="34925"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62"/>
          <p:cNvCxnSpPr/>
          <p:nvPr/>
        </p:nvCxnSpPr>
        <p:spPr>
          <a:xfrm>
            <a:off x="4352925" y="5218113"/>
            <a:ext cx="255588" cy="1588"/>
          </a:xfrm>
          <a:prstGeom prst="line">
            <a:avLst/>
          </a:prstGeom>
          <a:ln w="34925"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Connector 63"/>
          <p:cNvCxnSpPr/>
          <p:nvPr/>
        </p:nvCxnSpPr>
        <p:spPr>
          <a:xfrm>
            <a:off x="3001963" y="5218113"/>
            <a:ext cx="255588" cy="1588"/>
          </a:xfrm>
          <a:prstGeom prst="line">
            <a:avLst/>
          </a:prstGeom>
          <a:ln w="34925"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Connector 64"/>
          <p:cNvCxnSpPr/>
          <p:nvPr/>
        </p:nvCxnSpPr>
        <p:spPr>
          <a:xfrm>
            <a:off x="3367088" y="5218113"/>
            <a:ext cx="255588" cy="1588"/>
          </a:xfrm>
          <a:prstGeom prst="line">
            <a:avLst/>
          </a:prstGeom>
          <a:ln w="34925"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Connector 65"/>
          <p:cNvCxnSpPr/>
          <p:nvPr/>
        </p:nvCxnSpPr>
        <p:spPr>
          <a:xfrm>
            <a:off x="3659188" y="5218113"/>
            <a:ext cx="255588" cy="1588"/>
          </a:xfrm>
          <a:prstGeom prst="line">
            <a:avLst/>
          </a:prstGeom>
          <a:ln w="34925"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Connector 66"/>
          <p:cNvCxnSpPr/>
          <p:nvPr/>
        </p:nvCxnSpPr>
        <p:spPr>
          <a:xfrm>
            <a:off x="3951288" y="5218113"/>
            <a:ext cx="255588" cy="1588"/>
          </a:xfrm>
          <a:prstGeom prst="line">
            <a:avLst/>
          </a:prstGeom>
          <a:ln w="34925"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Connector 67"/>
          <p:cNvCxnSpPr/>
          <p:nvPr/>
        </p:nvCxnSpPr>
        <p:spPr>
          <a:xfrm>
            <a:off x="8369300" y="5218113"/>
            <a:ext cx="255588" cy="1588"/>
          </a:xfrm>
          <a:prstGeom prst="line">
            <a:avLst/>
          </a:prstGeom>
          <a:ln w="34925"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Straight Connector 70"/>
          <p:cNvCxnSpPr/>
          <p:nvPr/>
        </p:nvCxnSpPr>
        <p:spPr>
          <a:xfrm>
            <a:off x="6945313" y="5437188"/>
            <a:ext cx="1679575" cy="1588"/>
          </a:xfrm>
          <a:prstGeom prst="line">
            <a:avLst/>
          </a:prstGeom>
          <a:ln w="34925"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Straight Connector 71"/>
          <p:cNvCxnSpPr/>
          <p:nvPr/>
        </p:nvCxnSpPr>
        <p:spPr>
          <a:xfrm>
            <a:off x="4352925" y="5437188"/>
            <a:ext cx="547688" cy="1588"/>
          </a:xfrm>
          <a:prstGeom prst="line">
            <a:avLst/>
          </a:prstGeom>
          <a:ln w="34925"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Straight Connector 72"/>
          <p:cNvCxnSpPr/>
          <p:nvPr/>
        </p:nvCxnSpPr>
        <p:spPr>
          <a:xfrm>
            <a:off x="5010150" y="5437188"/>
            <a:ext cx="1789113" cy="1588"/>
          </a:xfrm>
          <a:prstGeom prst="line">
            <a:avLst/>
          </a:prstGeom>
          <a:ln w="34925"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0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4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8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4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4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8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2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4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6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0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2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4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6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8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0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6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8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0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6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8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0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2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4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6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8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9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0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2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4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6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7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>
                      <p:stCondLst>
                        <p:cond delay="indefinite"/>
                      </p:stCondLst>
                      <p:childTnLst>
                        <p:par>
                          <p:cTn id="149" fill="hold">
                            <p:stCondLst>
                              <p:cond delay="0"/>
                            </p:stCondLst>
                            <p:childTnLst>
                              <p:par>
                                <p:cTn id="150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2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3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4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6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7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8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0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1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2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4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5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6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8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9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0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2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3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4" fill="hold">
                      <p:stCondLst>
                        <p:cond delay="indefinite"/>
                      </p:stCondLst>
                      <p:childTnLst>
                        <p:par>
                          <p:cTn id="175" fill="hold">
                            <p:stCondLst>
                              <p:cond delay="0"/>
                            </p:stCondLst>
                            <p:childTnLst>
                              <p:par>
                                <p:cTn id="176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8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9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0" fill="hold">
                      <p:stCondLst>
                        <p:cond delay="indefinite"/>
                      </p:stCondLst>
                      <p:childTnLst>
                        <p:par>
                          <p:cTn id="181" fill="hold">
                            <p:stCondLst>
                              <p:cond delay="0"/>
                            </p:stCondLst>
                            <p:childTnLst>
                              <p:par>
                                <p:cTn id="182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4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5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6" fill="hold">
                      <p:stCondLst>
                        <p:cond delay="indefinite"/>
                      </p:stCondLst>
                      <p:childTnLst>
                        <p:par>
                          <p:cTn id="187" fill="hold">
                            <p:stCondLst>
                              <p:cond delay="0"/>
                            </p:stCondLst>
                            <p:childTnLst>
                              <p:par>
                                <p:cTn id="188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0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1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2" fill="hold">
                      <p:stCondLst>
                        <p:cond delay="indefinite"/>
                      </p:stCondLst>
                      <p:childTnLst>
                        <p:par>
                          <p:cTn id="193" fill="hold">
                            <p:stCondLst>
                              <p:cond delay="0"/>
                            </p:stCondLst>
                            <p:childTnLst>
                              <p:par>
                                <p:cTn id="194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6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7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8" fill="hold">
                      <p:stCondLst>
                        <p:cond delay="indefinite"/>
                      </p:stCondLst>
                      <p:childTnLst>
                        <p:par>
                          <p:cTn id="199" fill="hold">
                            <p:stCondLst>
                              <p:cond delay="0"/>
                            </p:stCondLst>
                            <p:childTnLst>
                              <p:par>
                                <p:cTn id="200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2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3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4" fill="hold">
                      <p:stCondLst>
                        <p:cond delay="indefinite"/>
                      </p:stCondLst>
                      <p:childTnLst>
                        <p:par>
                          <p:cTn id="205" fill="hold">
                            <p:stCondLst>
                              <p:cond delay="0"/>
                            </p:stCondLst>
                            <p:childTnLst>
                              <p:par>
                                <p:cTn id="206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8" dur="500" fill="hold"/>
                                        <p:tgtEl>
                                          <p:spTgt spid="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9" dur="500" fill="hold"/>
                                        <p:tgtEl>
                                          <p:spTgt spid="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0" fill="hold">
                      <p:stCondLst>
                        <p:cond delay="indefinite"/>
                      </p:stCondLst>
                      <p:childTnLst>
                        <p:par>
                          <p:cTn id="211" fill="hold">
                            <p:stCondLst>
                              <p:cond delay="0"/>
                            </p:stCondLst>
                            <p:childTnLst>
                              <p:par>
                                <p:cTn id="212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4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5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6" fill="hold">
                      <p:stCondLst>
                        <p:cond delay="indefinite"/>
                      </p:stCondLst>
                      <p:childTnLst>
                        <p:par>
                          <p:cTn id="217" fill="hold">
                            <p:stCondLst>
                              <p:cond delay="0"/>
                            </p:stCondLst>
                            <p:childTnLst>
                              <p:par>
                                <p:cTn id="218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0" dur="500" fill="hold"/>
                                        <p:tgtEl>
                                          <p:spTgt spid="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1" dur="500" fill="hold"/>
                                        <p:tgtEl>
                                          <p:spTgt spid="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2" fill="hold">
                      <p:stCondLst>
                        <p:cond delay="indefinite"/>
                      </p:stCondLst>
                      <p:childTnLst>
                        <p:par>
                          <p:cTn id="223" fill="hold">
                            <p:stCondLst>
                              <p:cond delay="0"/>
                            </p:stCondLst>
                            <p:childTnLst>
                              <p:par>
                                <p:cTn id="224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6" dur="500"/>
                                        <p:tgtEl>
                                          <p:spTgt spid="593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3399"/>
      </a:dk1>
      <a:lt1>
        <a:srgbClr val="FFFFFF"/>
      </a:lt1>
      <a:dk2>
        <a:srgbClr val="0033CC"/>
      </a:dk2>
      <a:lt2>
        <a:srgbClr val="808080"/>
      </a:lt2>
      <a:accent1>
        <a:srgbClr val="FC0000"/>
      </a:accent1>
      <a:accent2>
        <a:srgbClr val="FFCC66"/>
      </a:accent2>
      <a:accent3>
        <a:srgbClr val="FFFFFF"/>
      </a:accent3>
      <a:accent4>
        <a:srgbClr val="002A82"/>
      </a:accent4>
      <a:accent5>
        <a:srgbClr val="FDAAAA"/>
      </a:accent5>
      <a:accent6>
        <a:srgbClr val="E7B95C"/>
      </a:accent6>
      <a:hlink>
        <a:srgbClr val="0000FF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raClrSchemeLst>
    <a:extraClrScheme>
      <a:clrScheme name="Default Design 1">
        <a:dk1>
          <a:srgbClr val="003399"/>
        </a:dk1>
        <a:lt1>
          <a:srgbClr val="FFFFFF"/>
        </a:lt1>
        <a:dk2>
          <a:srgbClr val="0033CC"/>
        </a:dk2>
        <a:lt2>
          <a:srgbClr val="808080"/>
        </a:lt2>
        <a:accent1>
          <a:srgbClr val="FC0000"/>
        </a:accent1>
        <a:accent2>
          <a:srgbClr val="FFCC66"/>
        </a:accent2>
        <a:accent3>
          <a:srgbClr val="FFFFFF"/>
        </a:accent3>
        <a:accent4>
          <a:srgbClr val="002A82"/>
        </a:accent4>
        <a:accent5>
          <a:srgbClr val="FDAAAA"/>
        </a:accent5>
        <a:accent6>
          <a:srgbClr val="E7B95C"/>
        </a:accent6>
        <a:hlink>
          <a:srgbClr val="0000FF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8000"/>
        </a:dk1>
        <a:lt1>
          <a:srgbClr val="FFFFFF"/>
        </a:lt1>
        <a:dk2>
          <a:srgbClr val="33CC33"/>
        </a:dk2>
        <a:lt2>
          <a:srgbClr val="808080"/>
        </a:lt2>
        <a:accent1>
          <a:srgbClr val="99FF99"/>
        </a:accent1>
        <a:accent2>
          <a:srgbClr val="FFFF00"/>
        </a:accent2>
        <a:accent3>
          <a:srgbClr val="FFFFFF"/>
        </a:accent3>
        <a:accent4>
          <a:srgbClr val="006C00"/>
        </a:accent4>
        <a:accent5>
          <a:srgbClr val="CAFFCA"/>
        </a:accent5>
        <a:accent6>
          <a:srgbClr val="E7E700"/>
        </a:accent6>
        <a:hlink>
          <a:srgbClr val="CCCC00"/>
        </a:hlink>
        <a:folHlink>
          <a:srgbClr val="00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993366"/>
        </a:dk2>
        <a:lt2>
          <a:srgbClr val="FFFF99"/>
        </a:lt2>
        <a:accent1>
          <a:srgbClr val="FF3399"/>
        </a:accent1>
        <a:accent2>
          <a:srgbClr val="FFCC00"/>
        </a:accent2>
        <a:accent3>
          <a:srgbClr val="CAADB8"/>
        </a:accent3>
        <a:accent4>
          <a:srgbClr val="DADAAE"/>
        </a:accent4>
        <a:accent5>
          <a:srgbClr val="FFADCA"/>
        </a:accent5>
        <a:accent6>
          <a:srgbClr val="E7B900"/>
        </a:accent6>
        <a:hlink>
          <a:srgbClr val="FF66CC"/>
        </a:hlink>
        <a:folHlink>
          <a:srgbClr val="FF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FFCC00"/>
        </a:dk1>
        <a:lt1>
          <a:srgbClr val="FFFFFF"/>
        </a:lt1>
        <a:dk2>
          <a:srgbClr val="FF9933"/>
        </a:dk2>
        <a:lt2>
          <a:srgbClr val="969696"/>
        </a:lt2>
        <a:accent1>
          <a:srgbClr val="FFFF00"/>
        </a:accent1>
        <a:accent2>
          <a:srgbClr val="FF6600"/>
        </a:accent2>
        <a:accent3>
          <a:srgbClr val="FFFFFF"/>
        </a:accent3>
        <a:accent4>
          <a:srgbClr val="DAAE00"/>
        </a:accent4>
        <a:accent5>
          <a:srgbClr val="FFFFAA"/>
        </a:accent5>
        <a:accent6>
          <a:srgbClr val="E75C00"/>
        </a:accent6>
        <a:hlink>
          <a:srgbClr val="FF9900"/>
        </a:hlink>
        <a:folHlink>
          <a:srgbClr val="CC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FF9933"/>
        </a:dk2>
        <a:lt2>
          <a:srgbClr val="969696"/>
        </a:lt2>
        <a:accent1>
          <a:srgbClr val="6699FF"/>
        </a:accent1>
        <a:accent2>
          <a:srgbClr val="FF6600"/>
        </a:accent2>
        <a:accent3>
          <a:srgbClr val="FFFFFF"/>
        </a:accent3>
        <a:accent4>
          <a:srgbClr val="000000"/>
        </a:accent4>
        <a:accent5>
          <a:srgbClr val="B8CAFF"/>
        </a:accent5>
        <a:accent6>
          <a:srgbClr val="E75C00"/>
        </a:accent6>
        <a:hlink>
          <a:srgbClr val="FF9900"/>
        </a:hlink>
        <a:folHlink>
          <a:srgbClr val="CC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B2B2B2"/>
        </a:accent1>
        <a:accent2>
          <a:srgbClr val="B2B2B2"/>
        </a:accent2>
        <a:accent3>
          <a:srgbClr val="FFFFFF"/>
        </a:accent3>
        <a:accent4>
          <a:srgbClr val="000000"/>
        </a:accent4>
        <a:accent5>
          <a:srgbClr val="D5D5D5"/>
        </a:accent5>
        <a:accent6>
          <a:srgbClr val="A1A1A1"/>
        </a:accent6>
        <a:hlink>
          <a:srgbClr val="5F5F5F"/>
        </a:hlink>
        <a:folHlink>
          <a:srgbClr val="4D4D4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3366CC"/>
        </a:dk2>
        <a:lt2>
          <a:srgbClr val="99CCFF"/>
        </a:lt2>
        <a:accent1>
          <a:srgbClr val="FFFF00"/>
        </a:accent1>
        <a:accent2>
          <a:srgbClr val="CCECFF"/>
        </a:accent2>
        <a:accent3>
          <a:srgbClr val="ADB8E2"/>
        </a:accent3>
        <a:accent4>
          <a:srgbClr val="DADADA"/>
        </a:accent4>
        <a:accent5>
          <a:srgbClr val="FFFFAA"/>
        </a:accent5>
        <a:accent6>
          <a:srgbClr val="B9D6E7"/>
        </a:accent6>
        <a:hlink>
          <a:srgbClr val="33CCFF"/>
        </a:hlink>
        <a:folHlink>
          <a:srgbClr val="FF66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357</Words>
  <Application>WPS Presentation</Application>
  <PresentationFormat>On-screen Show (4:3)</PresentationFormat>
  <Paragraphs>80</Paragraphs>
  <Slides>7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7</vt:i4>
      </vt:variant>
    </vt:vector>
  </HeadingPairs>
  <TitlesOfParts>
    <vt:vector size="15" baseType="lpstr">
      <vt:lpstr>Arial</vt:lpstr>
      <vt:lpstr>SimSun</vt:lpstr>
      <vt:lpstr>Wingdings</vt:lpstr>
      <vt:lpstr>Calibri</vt:lpstr>
      <vt:lpstr>Comic Sans MS</vt:lpstr>
      <vt:lpstr>Microsoft YaHei</vt:lpstr>
      <vt:lpstr>Arial Unicode MS</vt:lpstr>
      <vt:lpstr>Default Design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/>
  <cp:lastModifiedBy>OS Presern 1</cp:lastModifiedBy>
  <cp:revision>37</cp:revision>
  <cp:lastPrinted>1904-01-01T00:00:00Z</cp:lastPrinted>
  <dcterms:created xsi:type="dcterms:W3CDTF">1904-01-01T00:00:00Z</dcterms:created>
  <dcterms:modified xsi:type="dcterms:W3CDTF">2024-09-19T07:39:35Z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1889659A270E40A795E6B9747804381C_13</vt:lpwstr>
  </property>
  <property fmtid="{D5CDD505-2E9C-101B-9397-08002B2CF9AE}" pid="3" name="KSOProductBuildVer">
    <vt:lpwstr>1033-12.2.0.17562</vt:lpwstr>
  </property>
</Properties>
</file>